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8" r:id="rId3"/>
    <p:sldId id="266" r:id="rId4"/>
    <p:sldId id="268" r:id="rId5"/>
    <p:sldId id="267" r:id="rId6"/>
    <p:sldId id="271" r:id="rId7"/>
    <p:sldId id="272" r:id="rId8"/>
    <p:sldId id="274" r:id="rId9"/>
    <p:sldId id="275" r:id="rId10"/>
    <p:sldId id="280" r:id="rId11"/>
    <p:sldId id="281" r:id="rId12"/>
    <p:sldId id="282" r:id="rId13"/>
    <p:sldId id="283" r:id="rId14"/>
    <p:sldId id="284" r:id="rId15"/>
    <p:sldId id="285" r:id="rId16"/>
    <p:sldId id="288" r:id="rId17"/>
    <p:sldId id="277" r:id="rId18"/>
    <p:sldId id="278" r:id="rId19"/>
    <p:sldId id="2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404040"/>
    <a:srgbClr val="202125"/>
    <a:srgbClr val="1A75EB"/>
    <a:srgbClr val="EA4335"/>
    <a:srgbClr val="3D81F4"/>
    <a:srgbClr val="FBBB01"/>
    <a:srgbClr val="2EA54E"/>
    <a:srgbClr val="F7B108"/>
    <a:srgbClr val="34A8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72" autoAdjust="0"/>
    <p:restoredTop sz="94660"/>
  </p:normalViewPr>
  <p:slideViewPr>
    <p:cSldViewPr snapToGrid="0">
      <p:cViewPr varScale="1">
        <p:scale>
          <a:sx n="80" d="100"/>
          <a:sy n="80" d="100"/>
        </p:scale>
        <p:origin x="77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7B9D-5F97-46B8-A3C5-2A2568B73E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F1B0ABAE-9982-4EC6-A352-B54243B2CC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98D957EE-7705-4974-B71F-FE7015E7A8F5}"/>
              </a:ext>
            </a:extLst>
          </p:cNvPr>
          <p:cNvSpPr>
            <a:spLocks noGrp="1"/>
          </p:cNvSpPr>
          <p:nvPr>
            <p:ph type="dt" sz="half" idx="10"/>
          </p:nvPr>
        </p:nvSpPr>
        <p:spPr/>
        <p:txBody>
          <a:bodyPr/>
          <a:lstStyle/>
          <a:p>
            <a:fld id="{26470453-EB2F-44BC-8DED-A0C95C6DBCD5}" type="datetimeFigureOut">
              <a:rPr lang="en-PH" smtClean="0"/>
              <a:t>16/02/2025</a:t>
            </a:fld>
            <a:endParaRPr lang="en-PH"/>
          </a:p>
        </p:txBody>
      </p:sp>
      <p:sp>
        <p:nvSpPr>
          <p:cNvPr id="5" name="Footer Placeholder 4">
            <a:extLst>
              <a:ext uri="{FF2B5EF4-FFF2-40B4-BE49-F238E27FC236}">
                <a16:creationId xmlns:a16="http://schemas.microsoft.com/office/drawing/2014/main" id="{274BB333-E775-42C0-A7D4-0BD7307DC50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9EC1156-F678-4954-930D-9769E85E5B99}"/>
              </a:ext>
            </a:extLst>
          </p:cNvPr>
          <p:cNvSpPr>
            <a:spLocks noGrp="1"/>
          </p:cNvSpPr>
          <p:nvPr>
            <p:ph type="sldNum" sz="quarter" idx="12"/>
          </p:nvPr>
        </p:nvSpPr>
        <p:spPr/>
        <p:txBody>
          <a:bodyPr/>
          <a:lstStyle/>
          <a:p>
            <a:fld id="{D5D923C1-D264-4B58-9885-80CD3DA42BF0}" type="slidenum">
              <a:rPr lang="en-PH" smtClean="0"/>
              <a:t>‹#›</a:t>
            </a:fld>
            <a:endParaRPr lang="en-PH"/>
          </a:p>
        </p:txBody>
      </p:sp>
    </p:spTree>
    <p:extLst>
      <p:ext uri="{BB962C8B-B14F-4D97-AF65-F5344CB8AC3E}">
        <p14:creationId xmlns:p14="http://schemas.microsoft.com/office/powerpoint/2010/main" val="2292742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D57CA-30D7-4062-963F-57FF057FC21D}"/>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DC2706A-5F12-49FB-9651-7BAEBD3C5C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10075D7-A228-4C48-984B-D80E98B635C6}"/>
              </a:ext>
            </a:extLst>
          </p:cNvPr>
          <p:cNvSpPr>
            <a:spLocks noGrp="1"/>
          </p:cNvSpPr>
          <p:nvPr>
            <p:ph type="dt" sz="half" idx="10"/>
          </p:nvPr>
        </p:nvSpPr>
        <p:spPr/>
        <p:txBody>
          <a:bodyPr/>
          <a:lstStyle/>
          <a:p>
            <a:fld id="{26470453-EB2F-44BC-8DED-A0C95C6DBCD5}" type="datetimeFigureOut">
              <a:rPr lang="en-PH" smtClean="0"/>
              <a:t>16/02/2025</a:t>
            </a:fld>
            <a:endParaRPr lang="en-PH"/>
          </a:p>
        </p:txBody>
      </p:sp>
      <p:sp>
        <p:nvSpPr>
          <p:cNvPr id="5" name="Footer Placeholder 4">
            <a:extLst>
              <a:ext uri="{FF2B5EF4-FFF2-40B4-BE49-F238E27FC236}">
                <a16:creationId xmlns:a16="http://schemas.microsoft.com/office/drawing/2014/main" id="{E68F5753-E11C-4AA3-B075-E77A6DEE651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2886A90-9D4E-4DF8-940C-EC1E05CAC7D3}"/>
              </a:ext>
            </a:extLst>
          </p:cNvPr>
          <p:cNvSpPr>
            <a:spLocks noGrp="1"/>
          </p:cNvSpPr>
          <p:nvPr>
            <p:ph type="sldNum" sz="quarter" idx="12"/>
          </p:nvPr>
        </p:nvSpPr>
        <p:spPr/>
        <p:txBody>
          <a:bodyPr/>
          <a:lstStyle/>
          <a:p>
            <a:fld id="{D5D923C1-D264-4B58-9885-80CD3DA42BF0}" type="slidenum">
              <a:rPr lang="en-PH" smtClean="0"/>
              <a:t>‹#›</a:t>
            </a:fld>
            <a:endParaRPr lang="en-PH"/>
          </a:p>
        </p:txBody>
      </p:sp>
    </p:spTree>
    <p:extLst>
      <p:ext uri="{BB962C8B-B14F-4D97-AF65-F5344CB8AC3E}">
        <p14:creationId xmlns:p14="http://schemas.microsoft.com/office/powerpoint/2010/main" val="4090913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9ECA70-B52E-4E42-AE8A-01B86D525E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42F4A5E-CD48-4539-9182-F6E6501A93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64BCEDB-91E4-45D3-831A-4BA3774424F7}"/>
              </a:ext>
            </a:extLst>
          </p:cNvPr>
          <p:cNvSpPr>
            <a:spLocks noGrp="1"/>
          </p:cNvSpPr>
          <p:nvPr>
            <p:ph type="dt" sz="half" idx="10"/>
          </p:nvPr>
        </p:nvSpPr>
        <p:spPr/>
        <p:txBody>
          <a:bodyPr/>
          <a:lstStyle/>
          <a:p>
            <a:fld id="{26470453-EB2F-44BC-8DED-A0C95C6DBCD5}" type="datetimeFigureOut">
              <a:rPr lang="en-PH" smtClean="0"/>
              <a:t>16/02/2025</a:t>
            </a:fld>
            <a:endParaRPr lang="en-PH"/>
          </a:p>
        </p:txBody>
      </p:sp>
      <p:sp>
        <p:nvSpPr>
          <p:cNvPr id="5" name="Footer Placeholder 4">
            <a:extLst>
              <a:ext uri="{FF2B5EF4-FFF2-40B4-BE49-F238E27FC236}">
                <a16:creationId xmlns:a16="http://schemas.microsoft.com/office/drawing/2014/main" id="{DED3BF68-6D04-49EE-968B-4ACE202671BF}"/>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7024C3C-8451-413A-872B-7AD65156EA70}"/>
              </a:ext>
            </a:extLst>
          </p:cNvPr>
          <p:cNvSpPr>
            <a:spLocks noGrp="1"/>
          </p:cNvSpPr>
          <p:nvPr>
            <p:ph type="sldNum" sz="quarter" idx="12"/>
          </p:nvPr>
        </p:nvSpPr>
        <p:spPr/>
        <p:txBody>
          <a:bodyPr/>
          <a:lstStyle/>
          <a:p>
            <a:fld id="{D5D923C1-D264-4B58-9885-80CD3DA42BF0}" type="slidenum">
              <a:rPr lang="en-PH" smtClean="0"/>
              <a:t>‹#›</a:t>
            </a:fld>
            <a:endParaRPr lang="en-PH"/>
          </a:p>
        </p:txBody>
      </p:sp>
    </p:spTree>
    <p:extLst>
      <p:ext uri="{BB962C8B-B14F-4D97-AF65-F5344CB8AC3E}">
        <p14:creationId xmlns:p14="http://schemas.microsoft.com/office/powerpoint/2010/main" val="78734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3D0B-39EC-4FD7-8DEF-11D645E1052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3A0FBEF-9862-4AB9-A56D-68D1586CFF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C6CDBE5F-0903-4F0A-9475-B724D4040344}"/>
              </a:ext>
            </a:extLst>
          </p:cNvPr>
          <p:cNvSpPr>
            <a:spLocks noGrp="1"/>
          </p:cNvSpPr>
          <p:nvPr>
            <p:ph type="dt" sz="half" idx="10"/>
          </p:nvPr>
        </p:nvSpPr>
        <p:spPr/>
        <p:txBody>
          <a:bodyPr/>
          <a:lstStyle/>
          <a:p>
            <a:fld id="{26470453-EB2F-44BC-8DED-A0C95C6DBCD5}" type="datetimeFigureOut">
              <a:rPr lang="en-PH" smtClean="0"/>
              <a:t>16/02/2025</a:t>
            </a:fld>
            <a:endParaRPr lang="en-PH"/>
          </a:p>
        </p:txBody>
      </p:sp>
      <p:sp>
        <p:nvSpPr>
          <p:cNvPr id="5" name="Footer Placeholder 4">
            <a:extLst>
              <a:ext uri="{FF2B5EF4-FFF2-40B4-BE49-F238E27FC236}">
                <a16:creationId xmlns:a16="http://schemas.microsoft.com/office/drawing/2014/main" id="{F7EDCB72-9707-4535-B1D9-E537F8D6296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6904F9C-E5FB-4D6F-9761-5B2626F6CC98}"/>
              </a:ext>
            </a:extLst>
          </p:cNvPr>
          <p:cNvSpPr>
            <a:spLocks noGrp="1"/>
          </p:cNvSpPr>
          <p:nvPr>
            <p:ph type="sldNum" sz="quarter" idx="12"/>
          </p:nvPr>
        </p:nvSpPr>
        <p:spPr/>
        <p:txBody>
          <a:bodyPr/>
          <a:lstStyle/>
          <a:p>
            <a:fld id="{D5D923C1-D264-4B58-9885-80CD3DA42BF0}" type="slidenum">
              <a:rPr lang="en-PH" smtClean="0"/>
              <a:t>‹#›</a:t>
            </a:fld>
            <a:endParaRPr lang="en-PH"/>
          </a:p>
        </p:txBody>
      </p:sp>
    </p:spTree>
    <p:extLst>
      <p:ext uri="{BB962C8B-B14F-4D97-AF65-F5344CB8AC3E}">
        <p14:creationId xmlns:p14="http://schemas.microsoft.com/office/powerpoint/2010/main" val="323712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0A7ED-339E-4F96-874E-C4EB38B7F4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B030662D-F497-4E51-9ADF-1083D11951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F0C2C-0CF5-4DDA-98D3-C04B55D22DE9}"/>
              </a:ext>
            </a:extLst>
          </p:cNvPr>
          <p:cNvSpPr>
            <a:spLocks noGrp="1"/>
          </p:cNvSpPr>
          <p:nvPr>
            <p:ph type="dt" sz="half" idx="10"/>
          </p:nvPr>
        </p:nvSpPr>
        <p:spPr/>
        <p:txBody>
          <a:bodyPr/>
          <a:lstStyle/>
          <a:p>
            <a:fld id="{26470453-EB2F-44BC-8DED-A0C95C6DBCD5}" type="datetimeFigureOut">
              <a:rPr lang="en-PH" smtClean="0"/>
              <a:t>16/02/2025</a:t>
            </a:fld>
            <a:endParaRPr lang="en-PH"/>
          </a:p>
        </p:txBody>
      </p:sp>
      <p:sp>
        <p:nvSpPr>
          <p:cNvPr id="5" name="Footer Placeholder 4">
            <a:extLst>
              <a:ext uri="{FF2B5EF4-FFF2-40B4-BE49-F238E27FC236}">
                <a16:creationId xmlns:a16="http://schemas.microsoft.com/office/drawing/2014/main" id="{ED2EE487-3825-4189-A0A8-2DA492A4942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D8CC4B7-C234-4755-BD8A-12C7D3A50E1F}"/>
              </a:ext>
            </a:extLst>
          </p:cNvPr>
          <p:cNvSpPr>
            <a:spLocks noGrp="1"/>
          </p:cNvSpPr>
          <p:nvPr>
            <p:ph type="sldNum" sz="quarter" idx="12"/>
          </p:nvPr>
        </p:nvSpPr>
        <p:spPr/>
        <p:txBody>
          <a:bodyPr/>
          <a:lstStyle/>
          <a:p>
            <a:fld id="{D5D923C1-D264-4B58-9885-80CD3DA42BF0}" type="slidenum">
              <a:rPr lang="en-PH" smtClean="0"/>
              <a:t>‹#›</a:t>
            </a:fld>
            <a:endParaRPr lang="en-PH"/>
          </a:p>
        </p:txBody>
      </p:sp>
    </p:spTree>
    <p:extLst>
      <p:ext uri="{BB962C8B-B14F-4D97-AF65-F5344CB8AC3E}">
        <p14:creationId xmlns:p14="http://schemas.microsoft.com/office/powerpoint/2010/main" val="4184380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1726-C25D-43F1-8522-EB10A629D86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29A61873-16B5-4EAB-A45E-4C1AB8D9D3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B84FB7DC-83F4-474E-9422-146A6CCAB1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894A1858-FF70-4C9E-B51F-6179C899E76F}"/>
              </a:ext>
            </a:extLst>
          </p:cNvPr>
          <p:cNvSpPr>
            <a:spLocks noGrp="1"/>
          </p:cNvSpPr>
          <p:nvPr>
            <p:ph type="dt" sz="half" idx="10"/>
          </p:nvPr>
        </p:nvSpPr>
        <p:spPr/>
        <p:txBody>
          <a:bodyPr/>
          <a:lstStyle/>
          <a:p>
            <a:fld id="{26470453-EB2F-44BC-8DED-A0C95C6DBCD5}" type="datetimeFigureOut">
              <a:rPr lang="en-PH" smtClean="0"/>
              <a:t>16/02/2025</a:t>
            </a:fld>
            <a:endParaRPr lang="en-PH"/>
          </a:p>
        </p:txBody>
      </p:sp>
      <p:sp>
        <p:nvSpPr>
          <p:cNvPr id="6" name="Footer Placeholder 5">
            <a:extLst>
              <a:ext uri="{FF2B5EF4-FFF2-40B4-BE49-F238E27FC236}">
                <a16:creationId xmlns:a16="http://schemas.microsoft.com/office/drawing/2014/main" id="{3AC9C9B2-95D2-4312-8786-44EE9FBAD8F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77D6688-7A34-48BE-B92F-607D506FEC2F}"/>
              </a:ext>
            </a:extLst>
          </p:cNvPr>
          <p:cNvSpPr>
            <a:spLocks noGrp="1"/>
          </p:cNvSpPr>
          <p:nvPr>
            <p:ph type="sldNum" sz="quarter" idx="12"/>
          </p:nvPr>
        </p:nvSpPr>
        <p:spPr/>
        <p:txBody>
          <a:bodyPr/>
          <a:lstStyle/>
          <a:p>
            <a:fld id="{D5D923C1-D264-4B58-9885-80CD3DA42BF0}" type="slidenum">
              <a:rPr lang="en-PH" smtClean="0"/>
              <a:t>‹#›</a:t>
            </a:fld>
            <a:endParaRPr lang="en-PH"/>
          </a:p>
        </p:txBody>
      </p:sp>
    </p:spTree>
    <p:extLst>
      <p:ext uri="{BB962C8B-B14F-4D97-AF65-F5344CB8AC3E}">
        <p14:creationId xmlns:p14="http://schemas.microsoft.com/office/powerpoint/2010/main" val="2197736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C56A-82D7-4DE4-A313-B8DC4BC88A73}"/>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8D9ED0D-30FC-4EBF-B0DE-1AC026F759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68C68A-A406-402E-90EB-76DFA2810E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DDD6FD7-CA73-4D80-9DAF-298556C5D3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1F4623-9F0E-4387-B2C5-8E9587DC16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24B3F73-FCCD-4B4C-993D-430FFEF24994}"/>
              </a:ext>
            </a:extLst>
          </p:cNvPr>
          <p:cNvSpPr>
            <a:spLocks noGrp="1"/>
          </p:cNvSpPr>
          <p:nvPr>
            <p:ph type="dt" sz="half" idx="10"/>
          </p:nvPr>
        </p:nvSpPr>
        <p:spPr/>
        <p:txBody>
          <a:bodyPr/>
          <a:lstStyle/>
          <a:p>
            <a:fld id="{26470453-EB2F-44BC-8DED-A0C95C6DBCD5}" type="datetimeFigureOut">
              <a:rPr lang="en-PH" smtClean="0"/>
              <a:t>16/02/2025</a:t>
            </a:fld>
            <a:endParaRPr lang="en-PH"/>
          </a:p>
        </p:txBody>
      </p:sp>
      <p:sp>
        <p:nvSpPr>
          <p:cNvPr id="8" name="Footer Placeholder 7">
            <a:extLst>
              <a:ext uri="{FF2B5EF4-FFF2-40B4-BE49-F238E27FC236}">
                <a16:creationId xmlns:a16="http://schemas.microsoft.com/office/drawing/2014/main" id="{EC6B23CC-8667-4ADB-9A13-50BA7AC6D886}"/>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EE2F8795-8A02-43F2-AB5F-7AA87682FDF0}"/>
              </a:ext>
            </a:extLst>
          </p:cNvPr>
          <p:cNvSpPr>
            <a:spLocks noGrp="1"/>
          </p:cNvSpPr>
          <p:nvPr>
            <p:ph type="sldNum" sz="quarter" idx="12"/>
          </p:nvPr>
        </p:nvSpPr>
        <p:spPr/>
        <p:txBody>
          <a:bodyPr/>
          <a:lstStyle/>
          <a:p>
            <a:fld id="{D5D923C1-D264-4B58-9885-80CD3DA42BF0}" type="slidenum">
              <a:rPr lang="en-PH" smtClean="0"/>
              <a:t>‹#›</a:t>
            </a:fld>
            <a:endParaRPr lang="en-PH"/>
          </a:p>
        </p:txBody>
      </p:sp>
    </p:spTree>
    <p:extLst>
      <p:ext uri="{BB962C8B-B14F-4D97-AF65-F5344CB8AC3E}">
        <p14:creationId xmlns:p14="http://schemas.microsoft.com/office/powerpoint/2010/main" val="202583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2A19-C7B8-44D2-9FE6-8C774A2A3F2F}"/>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0A7DC8D5-933D-4439-8914-DB845A5C694B}"/>
              </a:ext>
            </a:extLst>
          </p:cNvPr>
          <p:cNvSpPr>
            <a:spLocks noGrp="1"/>
          </p:cNvSpPr>
          <p:nvPr>
            <p:ph type="dt" sz="half" idx="10"/>
          </p:nvPr>
        </p:nvSpPr>
        <p:spPr/>
        <p:txBody>
          <a:bodyPr/>
          <a:lstStyle/>
          <a:p>
            <a:fld id="{26470453-EB2F-44BC-8DED-A0C95C6DBCD5}" type="datetimeFigureOut">
              <a:rPr lang="en-PH" smtClean="0"/>
              <a:t>16/02/2025</a:t>
            </a:fld>
            <a:endParaRPr lang="en-PH"/>
          </a:p>
        </p:txBody>
      </p:sp>
      <p:sp>
        <p:nvSpPr>
          <p:cNvPr id="4" name="Footer Placeholder 3">
            <a:extLst>
              <a:ext uri="{FF2B5EF4-FFF2-40B4-BE49-F238E27FC236}">
                <a16:creationId xmlns:a16="http://schemas.microsoft.com/office/drawing/2014/main" id="{C5AA96A9-C42F-43F1-B479-FF125472FF48}"/>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5D103F64-137C-4E49-A1E6-00C15DB034D4}"/>
              </a:ext>
            </a:extLst>
          </p:cNvPr>
          <p:cNvSpPr>
            <a:spLocks noGrp="1"/>
          </p:cNvSpPr>
          <p:nvPr>
            <p:ph type="sldNum" sz="quarter" idx="12"/>
          </p:nvPr>
        </p:nvSpPr>
        <p:spPr/>
        <p:txBody>
          <a:bodyPr/>
          <a:lstStyle/>
          <a:p>
            <a:fld id="{D5D923C1-D264-4B58-9885-80CD3DA42BF0}" type="slidenum">
              <a:rPr lang="en-PH" smtClean="0"/>
              <a:t>‹#›</a:t>
            </a:fld>
            <a:endParaRPr lang="en-PH"/>
          </a:p>
        </p:txBody>
      </p:sp>
    </p:spTree>
    <p:extLst>
      <p:ext uri="{BB962C8B-B14F-4D97-AF65-F5344CB8AC3E}">
        <p14:creationId xmlns:p14="http://schemas.microsoft.com/office/powerpoint/2010/main" val="4085191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F7CDD1-EA4B-46E0-B579-9FA938A68E93}"/>
              </a:ext>
            </a:extLst>
          </p:cNvPr>
          <p:cNvSpPr>
            <a:spLocks noGrp="1"/>
          </p:cNvSpPr>
          <p:nvPr>
            <p:ph type="dt" sz="half" idx="10"/>
          </p:nvPr>
        </p:nvSpPr>
        <p:spPr/>
        <p:txBody>
          <a:bodyPr/>
          <a:lstStyle/>
          <a:p>
            <a:fld id="{26470453-EB2F-44BC-8DED-A0C95C6DBCD5}" type="datetimeFigureOut">
              <a:rPr lang="en-PH" smtClean="0"/>
              <a:t>16/02/2025</a:t>
            </a:fld>
            <a:endParaRPr lang="en-PH"/>
          </a:p>
        </p:txBody>
      </p:sp>
      <p:sp>
        <p:nvSpPr>
          <p:cNvPr id="3" name="Footer Placeholder 2">
            <a:extLst>
              <a:ext uri="{FF2B5EF4-FFF2-40B4-BE49-F238E27FC236}">
                <a16:creationId xmlns:a16="http://schemas.microsoft.com/office/drawing/2014/main" id="{5E18BCED-EE3A-4122-993F-35799D2D41D1}"/>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710D1AE0-7731-496D-A228-EC6FD22F1E17}"/>
              </a:ext>
            </a:extLst>
          </p:cNvPr>
          <p:cNvSpPr>
            <a:spLocks noGrp="1"/>
          </p:cNvSpPr>
          <p:nvPr>
            <p:ph type="sldNum" sz="quarter" idx="12"/>
          </p:nvPr>
        </p:nvSpPr>
        <p:spPr/>
        <p:txBody>
          <a:bodyPr/>
          <a:lstStyle/>
          <a:p>
            <a:fld id="{D5D923C1-D264-4B58-9885-80CD3DA42BF0}" type="slidenum">
              <a:rPr lang="en-PH" smtClean="0"/>
              <a:t>‹#›</a:t>
            </a:fld>
            <a:endParaRPr lang="en-PH"/>
          </a:p>
        </p:txBody>
      </p:sp>
    </p:spTree>
    <p:extLst>
      <p:ext uri="{BB962C8B-B14F-4D97-AF65-F5344CB8AC3E}">
        <p14:creationId xmlns:p14="http://schemas.microsoft.com/office/powerpoint/2010/main" val="101799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3683-0A87-42DF-89F2-75218687C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0C6F1FC3-6845-4390-9E56-D7AE70E1CB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52DC16F3-15D8-4691-A1BB-D010059A9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720580-F18C-41B8-B60F-E8434F6D364E}"/>
              </a:ext>
            </a:extLst>
          </p:cNvPr>
          <p:cNvSpPr>
            <a:spLocks noGrp="1"/>
          </p:cNvSpPr>
          <p:nvPr>
            <p:ph type="dt" sz="half" idx="10"/>
          </p:nvPr>
        </p:nvSpPr>
        <p:spPr/>
        <p:txBody>
          <a:bodyPr/>
          <a:lstStyle/>
          <a:p>
            <a:fld id="{26470453-EB2F-44BC-8DED-A0C95C6DBCD5}" type="datetimeFigureOut">
              <a:rPr lang="en-PH" smtClean="0"/>
              <a:t>16/02/2025</a:t>
            </a:fld>
            <a:endParaRPr lang="en-PH"/>
          </a:p>
        </p:txBody>
      </p:sp>
      <p:sp>
        <p:nvSpPr>
          <p:cNvPr id="6" name="Footer Placeholder 5">
            <a:extLst>
              <a:ext uri="{FF2B5EF4-FFF2-40B4-BE49-F238E27FC236}">
                <a16:creationId xmlns:a16="http://schemas.microsoft.com/office/drawing/2014/main" id="{B6AF690A-75AC-4305-AB00-7F65C189B54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5E2C66D-FA0F-490B-9CAA-81D765E72DEB}"/>
              </a:ext>
            </a:extLst>
          </p:cNvPr>
          <p:cNvSpPr>
            <a:spLocks noGrp="1"/>
          </p:cNvSpPr>
          <p:nvPr>
            <p:ph type="sldNum" sz="quarter" idx="12"/>
          </p:nvPr>
        </p:nvSpPr>
        <p:spPr/>
        <p:txBody>
          <a:bodyPr/>
          <a:lstStyle/>
          <a:p>
            <a:fld id="{D5D923C1-D264-4B58-9885-80CD3DA42BF0}" type="slidenum">
              <a:rPr lang="en-PH" smtClean="0"/>
              <a:t>‹#›</a:t>
            </a:fld>
            <a:endParaRPr lang="en-PH"/>
          </a:p>
        </p:txBody>
      </p:sp>
    </p:spTree>
    <p:extLst>
      <p:ext uri="{BB962C8B-B14F-4D97-AF65-F5344CB8AC3E}">
        <p14:creationId xmlns:p14="http://schemas.microsoft.com/office/powerpoint/2010/main" val="3804737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E4CA-95D3-43ED-9824-AC4567D7E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2941F16-C83C-44CA-BAD6-422E9140D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B4877F7F-318B-4821-ACAC-FEAA7CD81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2117F-DCDA-43BD-918E-5DDC1FE0184A}"/>
              </a:ext>
            </a:extLst>
          </p:cNvPr>
          <p:cNvSpPr>
            <a:spLocks noGrp="1"/>
          </p:cNvSpPr>
          <p:nvPr>
            <p:ph type="dt" sz="half" idx="10"/>
          </p:nvPr>
        </p:nvSpPr>
        <p:spPr/>
        <p:txBody>
          <a:bodyPr/>
          <a:lstStyle/>
          <a:p>
            <a:fld id="{26470453-EB2F-44BC-8DED-A0C95C6DBCD5}" type="datetimeFigureOut">
              <a:rPr lang="en-PH" smtClean="0"/>
              <a:t>16/02/2025</a:t>
            </a:fld>
            <a:endParaRPr lang="en-PH"/>
          </a:p>
        </p:txBody>
      </p:sp>
      <p:sp>
        <p:nvSpPr>
          <p:cNvPr id="6" name="Footer Placeholder 5">
            <a:extLst>
              <a:ext uri="{FF2B5EF4-FFF2-40B4-BE49-F238E27FC236}">
                <a16:creationId xmlns:a16="http://schemas.microsoft.com/office/drawing/2014/main" id="{2F4FE4A8-92E5-4FCB-B6CE-D8215687A19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DBED95B-0EDD-43C9-9A58-65F89E704E9E}"/>
              </a:ext>
            </a:extLst>
          </p:cNvPr>
          <p:cNvSpPr>
            <a:spLocks noGrp="1"/>
          </p:cNvSpPr>
          <p:nvPr>
            <p:ph type="sldNum" sz="quarter" idx="12"/>
          </p:nvPr>
        </p:nvSpPr>
        <p:spPr/>
        <p:txBody>
          <a:bodyPr/>
          <a:lstStyle/>
          <a:p>
            <a:fld id="{D5D923C1-D264-4B58-9885-80CD3DA42BF0}" type="slidenum">
              <a:rPr lang="en-PH" smtClean="0"/>
              <a:t>‹#›</a:t>
            </a:fld>
            <a:endParaRPr lang="en-PH"/>
          </a:p>
        </p:txBody>
      </p:sp>
    </p:spTree>
    <p:extLst>
      <p:ext uri="{BB962C8B-B14F-4D97-AF65-F5344CB8AC3E}">
        <p14:creationId xmlns:p14="http://schemas.microsoft.com/office/powerpoint/2010/main" val="1485049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220398-6277-4BAA-8538-6952EE4DA6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4873262F-C49C-4D78-8069-67F548C7B0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4361CB3-8314-436A-91F7-D25349BDE9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70453-EB2F-44BC-8DED-A0C95C6DBCD5}" type="datetimeFigureOut">
              <a:rPr lang="en-PH" smtClean="0"/>
              <a:t>16/02/2025</a:t>
            </a:fld>
            <a:endParaRPr lang="en-PH"/>
          </a:p>
        </p:txBody>
      </p:sp>
      <p:sp>
        <p:nvSpPr>
          <p:cNvPr id="5" name="Footer Placeholder 4">
            <a:extLst>
              <a:ext uri="{FF2B5EF4-FFF2-40B4-BE49-F238E27FC236}">
                <a16:creationId xmlns:a16="http://schemas.microsoft.com/office/drawing/2014/main" id="{40F9673A-9161-4E30-97E3-3516824F35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5BBD7820-A752-471A-B746-CB115C65A1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923C1-D264-4B58-9885-80CD3DA42BF0}" type="slidenum">
              <a:rPr lang="en-PH" smtClean="0"/>
              <a:t>‹#›</a:t>
            </a:fld>
            <a:endParaRPr lang="en-PH"/>
          </a:p>
        </p:txBody>
      </p:sp>
    </p:spTree>
    <p:extLst>
      <p:ext uri="{BB962C8B-B14F-4D97-AF65-F5344CB8AC3E}">
        <p14:creationId xmlns:p14="http://schemas.microsoft.com/office/powerpoint/2010/main" val="2870602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svg"/><Relationship Id="rId7" Type="http://schemas.openxmlformats.org/officeDocument/2006/relationships/image" Target="../media/image6.jp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fif"/><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fif"/></Relationships>
</file>

<file path=ppt/slides/_rels/slide10.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22.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15.png"/><Relationship Id="rId9" Type="http://schemas.openxmlformats.org/officeDocument/2006/relationships/image" Target="../media/image21.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22.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15.png"/><Relationship Id="rId9" Type="http://schemas.openxmlformats.org/officeDocument/2006/relationships/image" Target="../media/image21.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22.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15.png"/><Relationship Id="rId9" Type="http://schemas.openxmlformats.org/officeDocument/2006/relationships/image" Target="../media/image21.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22.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15.png"/><Relationship Id="rId9" Type="http://schemas.openxmlformats.org/officeDocument/2006/relationships/image" Target="../media/image21.pn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22.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15.png"/><Relationship Id="rId9" Type="http://schemas.openxmlformats.org/officeDocument/2006/relationships/image" Target="../media/image21.png"/><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22.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15.png"/><Relationship Id="rId9" Type="http://schemas.openxmlformats.org/officeDocument/2006/relationships/image" Target="../media/image21.png"/><Relationship Id="rId1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22.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15.png"/><Relationship Id="rId9" Type="http://schemas.openxmlformats.org/officeDocument/2006/relationships/image" Target="../media/image21.png"/><Relationship Id="rId1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6.sv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4.png"/><Relationship Id="rId21" Type="http://schemas.openxmlformats.org/officeDocument/2006/relationships/image" Target="../media/image44.svg"/><Relationship Id="rId7" Type="http://schemas.microsoft.com/office/2007/relationships/hdphoto" Target="../media/hdphoto5.wdp"/><Relationship Id="rId12" Type="http://schemas.openxmlformats.org/officeDocument/2006/relationships/image" Target="../media/image35.png"/><Relationship Id="rId17" Type="http://schemas.openxmlformats.org/officeDocument/2006/relationships/image" Target="../media/image40.svg"/><Relationship Id="rId25" Type="http://schemas.openxmlformats.org/officeDocument/2006/relationships/image" Target="../media/image48.svg"/><Relationship Id="rId2" Type="http://schemas.openxmlformats.org/officeDocument/2006/relationships/image" Target="../media/image3.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jpg"/><Relationship Id="rId24" Type="http://schemas.openxmlformats.org/officeDocument/2006/relationships/image" Target="../media/image47.png"/><Relationship Id="rId5" Type="http://schemas.microsoft.com/office/2007/relationships/hdphoto" Target="../media/hdphoto4.wdp"/><Relationship Id="rId15" Type="http://schemas.openxmlformats.org/officeDocument/2006/relationships/image" Target="../media/image38.svg"/><Relationship Id="rId23" Type="http://schemas.openxmlformats.org/officeDocument/2006/relationships/image" Target="../media/image46.svg"/><Relationship Id="rId10" Type="http://schemas.openxmlformats.org/officeDocument/2006/relationships/image" Target="../media/image24.png"/><Relationship Id="rId19" Type="http://schemas.openxmlformats.org/officeDocument/2006/relationships/image" Target="../media/image42.svg"/><Relationship Id="rId4" Type="http://schemas.openxmlformats.org/officeDocument/2006/relationships/image" Target="../media/image15.png"/><Relationship Id="rId9" Type="http://schemas.openxmlformats.org/officeDocument/2006/relationships/image" Target="../media/image23.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sv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3.png"/><Relationship Id="rId3" Type="http://schemas.openxmlformats.org/officeDocument/2006/relationships/image" Target="../media/image4.pn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19.png"/><Relationship Id="rId5" Type="http://schemas.microsoft.com/office/2007/relationships/hdphoto" Target="../media/hdphoto4.wdp"/><Relationship Id="rId15" Type="http://schemas.openxmlformats.org/officeDocument/2006/relationships/image" Target="../media/image44.sv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15.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0.svg"/><Relationship Id="rId18" Type="http://schemas.openxmlformats.org/officeDocument/2006/relationships/image" Target="../media/image41.png"/><Relationship Id="rId26" Type="http://schemas.openxmlformats.org/officeDocument/2006/relationships/image" Target="../media/image53.png"/><Relationship Id="rId3" Type="http://schemas.openxmlformats.org/officeDocument/2006/relationships/image" Target="../media/image4.png"/><Relationship Id="rId21" Type="http://schemas.openxmlformats.org/officeDocument/2006/relationships/image" Target="../media/image48.svg"/><Relationship Id="rId7" Type="http://schemas.openxmlformats.org/officeDocument/2006/relationships/image" Target="../media/image38.svg"/><Relationship Id="rId12" Type="http://schemas.openxmlformats.org/officeDocument/2006/relationships/image" Target="../media/image49.png"/><Relationship Id="rId17" Type="http://schemas.openxmlformats.org/officeDocument/2006/relationships/image" Target="../media/image40.svg"/><Relationship Id="rId25"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39.png"/><Relationship Id="rId20"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6.svg"/><Relationship Id="rId24" Type="http://schemas.openxmlformats.org/officeDocument/2006/relationships/image" Target="../media/image19.png"/><Relationship Id="rId5" Type="http://schemas.microsoft.com/office/2007/relationships/hdphoto" Target="../media/hdphoto4.wdp"/><Relationship Id="rId15" Type="http://schemas.openxmlformats.org/officeDocument/2006/relationships/image" Target="../media/image36.svg"/><Relationship Id="rId23" Type="http://schemas.openxmlformats.org/officeDocument/2006/relationships/image" Target="../media/image52.png"/><Relationship Id="rId10" Type="http://schemas.openxmlformats.org/officeDocument/2006/relationships/image" Target="../media/image45.png"/><Relationship Id="rId19" Type="http://schemas.openxmlformats.org/officeDocument/2006/relationships/image" Target="../media/image42.svg"/><Relationship Id="rId4" Type="http://schemas.openxmlformats.org/officeDocument/2006/relationships/image" Target="../media/image15.png"/><Relationship Id="rId9" Type="http://schemas.openxmlformats.org/officeDocument/2006/relationships/image" Target="../media/image44.svg"/><Relationship Id="rId14" Type="http://schemas.openxmlformats.org/officeDocument/2006/relationships/image" Target="../media/image35.png"/><Relationship Id="rId22" Type="http://schemas.openxmlformats.org/officeDocument/2006/relationships/image" Target="../media/image51.png"/><Relationship Id="rId27" Type="http://schemas.openxmlformats.org/officeDocument/2006/relationships/image" Target="../media/image25.jp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11.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3.wdp"/><Relationship Id="rId7" Type="http://schemas.openxmlformats.org/officeDocument/2006/relationships/image" Target="../media/image15.png"/><Relationship Id="rId12"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png"/><Relationship Id="rId5" Type="http://schemas.microsoft.com/office/2007/relationships/hdphoto" Target="../media/hdphoto4.wdp"/><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3.wdp"/><Relationship Id="rId7" Type="http://schemas.openxmlformats.org/officeDocument/2006/relationships/image" Target="../media/image15.png"/><Relationship Id="rId12"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png"/><Relationship Id="rId5" Type="http://schemas.microsoft.com/office/2007/relationships/hdphoto" Target="../media/hdphoto4.wdp"/><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4.wdp"/><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4.wdp"/><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4.wdp"/><Relationship Id="rId7" Type="http://schemas.openxmlformats.org/officeDocument/2006/relationships/image" Target="../media/image18.png"/><Relationship Id="rId12"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4.png"/><Relationship Id="rId12" Type="http://schemas.openxmlformats.org/officeDocument/2006/relationships/image" Target="../media/image23.png"/><Relationship Id="rId2" Type="http://schemas.openxmlformats.org/officeDocument/2006/relationships/image" Target="../media/image19.png"/><Relationship Id="rId16"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22.png"/><Relationship Id="rId5" Type="http://schemas.microsoft.com/office/2007/relationships/hdphoto" Target="../media/hdphoto4.wdp"/><Relationship Id="rId15" Type="http://schemas.openxmlformats.org/officeDocument/2006/relationships/image" Target="../media/image26.png"/><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21.png"/><Relationship Id="rId14" Type="http://schemas.openxmlformats.org/officeDocument/2006/relationships/image" Target="../media/image25.jpg"/></Relationships>
</file>

<file path=ppt/slides/_rels/slide9.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22.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15.png"/><Relationship Id="rId9" Type="http://schemas.openxmlformats.org/officeDocument/2006/relationships/image" Target="../media/image21.pn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C26A3F3-A2A3-49E1-B962-3CDAE0ABDB5D}"/>
              </a:ext>
            </a:extLst>
          </p:cNvPr>
          <p:cNvSpPr txBox="1"/>
          <p:nvPr/>
        </p:nvSpPr>
        <p:spPr>
          <a:xfrm>
            <a:off x="2552899" y="2428726"/>
            <a:ext cx="7086201" cy="2000548"/>
          </a:xfrm>
          <a:prstGeom prst="rect">
            <a:avLst/>
          </a:prstGeom>
          <a:noFill/>
        </p:spPr>
        <p:txBody>
          <a:bodyPr wrap="square" rtlCol="0">
            <a:spAutoFit/>
          </a:bodyPr>
          <a:lstStyle/>
          <a:p>
            <a:pPr algn="ctr"/>
            <a:r>
              <a:rPr lang="en-PH" sz="9600" b="1" dirty="0">
                <a:solidFill>
                  <a:srgbClr val="4285F4"/>
                </a:solidFill>
                <a:latin typeface="Product Sans" panose="020B0403030502040203" pitchFamily="34" charset="0"/>
              </a:rPr>
              <a:t>Blog </a:t>
            </a:r>
            <a:r>
              <a:rPr lang="en-PH" sz="9600" b="1" dirty="0" err="1">
                <a:solidFill>
                  <a:srgbClr val="4285F4"/>
                </a:solidFill>
                <a:latin typeface="Product Sans" panose="020B0403030502040203" pitchFamily="34" charset="0"/>
              </a:rPr>
              <a:t>cá</a:t>
            </a:r>
            <a:r>
              <a:rPr lang="en-PH" sz="9600" b="1" dirty="0">
                <a:solidFill>
                  <a:srgbClr val="4285F4"/>
                </a:solidFill>
                <a:latin typeface="Product Sans" panose="020B0403030502040203" pitchFamily="34" charset="0"/>
              </a:rPr>
              <a:t> </a:t>
            </a:r>
            <a:r>
              <a:rPr lang="en-PH" sz="9600" b="1" dirty="0" err="1">
                <a:solidFill>
                  <a:srgbClr val="4285F4"/>
                </a:solidFill>
                <a:latin typeface="Product Sans" panose="020B0403030502040203" pitchFamily="34" charset="0"/>
              </a:rPr>
              <a:t>Nhân</a:t>
            </a:r>
            <a:endParaRPr lang="en-PH" sz="9600" b="1" dirty="0">
              <a:solidFill>
                <a:srgbClr val="2EA54E"/>
              </a:solidFill>
              <a:latin typeface="Product Sans" panose="020B0403030502040203" pitchFamily="34" charset="0"/>
            </a:endParaRPr>
          </a:p>
          <a:p>
            <a:pPr algn="ctr"/>
            <a:endParaRPr lang="en-PH" sz="2800" dirty="0"/>
          </a:p>
        </p:txBody>
      </p:sp>
      <p:grpSp>
        <p:nvGrpSpPr>
          <p:cNvPr id="21" name="Group 20">
            <a:extLst>
              <a:ext uri="{FF2B5EF4-FFF2-40B4-BE49-F238E27FC236}">
                <a16:creationId xmlns:a16="http://schemas.microsoft.com/office/drawing/2014/main" id="{9BD2D5D8-569E-4F47-859D-C45C6B17E952}"/>
              </a:ext>
            </a:extLst>
          </p:cNvPr>
          <p:cNvGrpSpPr/>
          <p:nvPr/>
        </p:nvGrpSpPr>
        <p:grpSpPr>
          <a:xfrm>
            <a:off x="12739775" y="5734052"/>
            <a:ext cx="1269276" cy="338554"/>
            <a:chOff x="10072775" y="5734052"/>
            <a:chExt cx="1269276" cy="338554"/>
          </a:xfrm>
        </p:grpSpPr>
        <p:sp>
          <p:nvSpPr>
            <p:cNvPr id="26" name="Rectangle: Rounded Corners 25">
              <a:extLst>
                <a:ext uri="{FF2B5EF4-FFF2-40B4-BE49-F238E27FC236}">
                  <a16:creationId xmlns:a16="http://schemas.microsoft.com/office/drawing/2014/main" id="{DE387E42-C7FC-494A-B00A-B22746C85781}"/>
                </a:ext>
              </a:extLst>
            </p:cNvPr>
            <p:cNvSpPr/>
            <p:nvPr/>
          </p:nvSpPr>
          <p:spPr>
            <a:xfrm>
              <a:off x="10072775" y="5734052"/>
              <a:ext cx="1222928" cy="338554"/>
            </a:xfrm>
            <a:prstGeom prst="roundRect">
              <a:avLst>
                <a:gd name="adj" fmla="val 41127"/>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7" name="Group 26">
              <a:extLst>
                <a:ext uri="{FF2B5EF4-FFF2-40B4-BE49-F238E27FC236}">
                  <a16:creationId xmlns:a16="http://schemas.microsoft.com/office/drawing/2014/main" id="{3EBF053A-63DF-4917-AA2B-958F5162768C}"/>
                </a:ext>
              </a:extLst>
            </p:cNvPr>
            <p:cNvGrpSpPr/>
            <p:nvPr/>
          </p:nvGrpSpPr>
          <p:grpSpPr>
            <a:xfrm>
              <a:off x="10207193" y="5749440"/>
              <a:ext cx="1134858" cy="307777"/>
              <a:chOff x="10207193" y="5749440"/>
              <a:chExt cx="1134858" cy="307777"/>
            </a:xfrm>
          </p:grpSpPr>
          <p:pic>
            <p:nvPicPr>
              <p:cNvPr id="28" name="Graphic 27" descr="Pencil with solid fill">
                <a:extLst>
                  <a:ext uri="{FF2B5EF4-FFF2-40B4-BE49-F238E27FC236}">
                    <a16:creationId xmlns:a16="http://schemas.microsoft.com/office/drawing/2014/main" id="{6FDF80DF-05E7-4B4C-B60E-84243C1122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93" y="5812945"/>
                <a:ext cx="180768" cy="180768"/>
              </a:xfrm>
              <a:prstGeom prst="rect">
                <a:avLst/>
              </a:prstGeom>
            </p:spPr>
          </p:pic>
          <p:sp>
            <p:nvSpPr>
              <p:cNvPr id="29" name="TextBox 28">
                <a:extLst>
                  <a:ext uri="{FF2B5EF4-FFF2-40B4-BE49-F238E27FC236}">
                    <a16:creationId xmlns:a16="http://schemas.microsoft.com/office/drawing/2014/main" id="{FF3740E1-11E0-447C-A229-440FD484F7C3}"/>
                  </a:ext>
                </a:extLst>
              </p:cNvPr>
              <p:cNvSpPr txBox="1"/>
              <p:nvPr/>
            </p:nvSpPr>
            <p:spPr>
              <a:xfrm>
                <a:off x="10330373" y="5749440"/>
                <a:ext cx="1011678" cy="307777"/>
              </a:xfrm>
              <a:prstGeom prst="rect">
                <a:avLst/>
              </a:prstGeom>
              <a:noFill/>
            </p:spPr>
            <p:txBody>
              <a:bodyPr wrap="square" rtlCol="0">
                <a:spAutoFit/>
              </a:bodyPr>
              <a:lstStyle/>
              <a:p>
                <a:r>
                  <a:rPr lang="en-PH" sz="1400" dirty="0">
                    <a:solidFill>
                      <a:srgbClr val="4285F4"/>
                    </a:solidFill>
                    <a:latin typeface="+mj-lt"/>
                  </a:rPr>
                  <a:t>Your Team</a:t>
                </a:r>
              </a:p>
            </p:txBody>
          </p:sp>
        </p:grpSp>
      </p:grpSp>
      <p:grpSp>
        <p:nvGrpSpPr>
          <p:cNvPr id="47" name="Group 46">
            <a:extLst>
              <a:ext uri="{FF2B5EF4-FFF2-40B4-BE49-F238E27FC236}">
                <a16:creationId xmlns:a16="http://schemas.microsoft.com/office/drawing/2014/main" id="{44B41921-8C24-4833-93FC-4EA10DB0505D}"/>
              </a:ext>
            </a:extLst>
          </p:cNvPr>
          <p:cNvGrpSpPr/>
          <p:nvPr/>
        </p:nvGrpSpPr>
        <p:grpSpPr>
          <a:xfrm>
            <a:off x="-7370249" y="3178395"/>
            <a:ext cx="6654018" cy="550671"/>
            <a:chOff x="2768991" y="3077691"/>
            <a:chExt cx="6654018" cy="550671"/>
          </a:xfrm>
        </p:grpSpPr>
        <p:sp>
          <p:nvSpPr>
            <p:cNvPr id="48" name="Rectangle: Rounded Corners 47">
              <a:extLst>
                <a:ext uri="{FF2B5EF4-FFF2-40B4-BE49-F238E27FC236}">
                  <a16:creationId xmlns:a16="http://schemas.microsoft.com/office/drawing/2014/main" id="{06D19843-6DDC-46BA-8690-89311ADB7739}"/>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9" name="Picture 48">
              <a:extLst>
                <a:ext uri="{FF2B5EF4-FFF2-40B4-BE49-F238E27FC236}">
                  <a16:creationId xmlns:a16="http://schemas.microsoft.com/office/drawing/2014/main" id="{09F725F7-10BB-4829-B159-680D477F3029}"/>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50" name="Picture 49" descr="Icon&#10;&#10;Description automatically generated">
              <a:extLst>
                <a:ext uri="{FF2B5EF4-FFF2-40B4-BE49-F238E27FC236}">
                  <a16:creationId xmlns:a16="http://schemas.microsoft.com/office/drawing/2014/main" id="{9F25A708-4C46-4D7C-9A36-945E80A35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grpSp>
        <p:nvGrpSpPr>
          <p:cNvPr id="52" name="Group 51">
            <a:extLst>
              <a:ext uri="{FF2B5EF4-FFF2-40B4-BE49-F238E27FC236}">
                <a16:creationId xmlns:a16="http://schemas.microsoft.com/office/drawing/2014/main" id="{1E2B9ABF-B0C9-445D-BE38-CBCC182E5BE6}"/>
              </a:ext>
            </a:extLst>
          </p:cNvPr>
          <p:cNvGrpSpPr/>
          <p:nvPr/>
        </p:nvGrpSpPr>
        <p:grpSpPr>
          <a:xfrm>
            <a:off x="3679967" y="7955003"/>
            <a:ext cx="890613" cy="1142476"/>
            <a:chOff x="3679967" y="4315691"/>
            <a:chExt cx="890613" cy="1142476"/>
          </a:xfrm>
        </p:grpSpPr>
        <p:sp>
          <p:nvSpPr>
            <p:cNvPr id="53" name="Oval 52">
              <a:extLst>
                <a:ext uri="{FF2B5EF4-FFF2-40B4-BE49-F238E27FC236}">
                  <a16:creationId xmlns:a16="http://schemas.microsoft.com/office/drawing/2014/main" id="{B3AD1BD9-828F-4B49-8B5C-79235D41F80F}"/>
                </a:ext>
              </a:extLst>
            </p:cNvPr>
            <p:cNvSpPr/>
            <p:nvPr/>
          </p:nvSpPr>
          <p:spPr>
            <a:xfrm>
              <a:off x="3776803" y="4315691"/>
              <a:ext cx="696943" cy="679269"/>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TextBox 53">
              <a:extLst>
                <a:ext uri="{FF2B5EF4-FFF2-40B4-BE49-F238E27FC236}">
                  <a16:creationId xmlns:a16="http://schemas.microsoft.com/office/drawing/2014/main" id="{54100215-EBA6-49DF-AD4B-A3ADC585756A}"/>
                </a:ext>
              </a:extLst>
            </p:cNvPr>
            <p:cNvSpPr txBox="1"/>
            <p:nvPr/>
          </p:nvSpPr>
          <p:spPr>
            <a:xfrm>
              <a:off x="3679967" y="5088835"/>
              <a:ext cx="890613"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endParaRPr lang="vi-VN">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A48D7EE4-4BC7-4A99-B628-8924C5560450}"/>
              </a:ext>
            </a:extLst>
          </p:cNvPr>
          <p:cNvGrpSpPr/>
          <p:nvPr/>
        </p:nvGrpSpPr>
        <p:grpSpPr>
          <a:xfrm>
            <a:off x="5073338" y="9381467"/>
            <a:ext cx="890613" cy="1085085"/>
            <a:chOff x="5073338" y="4315691"/>
            <a:chExt cx="890613" cy="1085085"/>
          </a:xfrm>
        </p:grpSpPr>
        <p:sp>
          <p:nvSpPr>
            <p:cNvPr id="56" name="Oval 55">
              <a:extLst>
                <a:ext uri="{FF2B5EF4-FFF2-40B4-BE49-F238E27FC236}">
                  <a16:creationId xmlns:a16="http://schemas.microsoft.com/office/drawing/2014/main" id="{52C92148-87A9-48EA-AA21-99DA1D57A2AA}"/>
                </a:ext>
              </a:extLst>
            </p:cNvPr>
            <p:cNvSpPr/>
            <p:nvPr/>
          </p:nvSpPr>
          <p:spPr>
            <a:xfrm>
              <a:off x="5170174" y="4315691"/>
              <a:ext cx="696943" cy="679269"/>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TextBox 56">
              <a:extLst>
                <a:ext uri="{FF2B5EF4-FFF2-40B4-BE49-F238E27FC236}">
                  <a16:creationId xmlns:a16="http://schemas.microsoft.com/office/drawing/2014/main" id="{6E7E18ED-977F-4A0D-BCB9-5CBB3172D5EE}"/>
                </a:ext>
              </a:extLst>
            </p:cNvPr>
            <p:cNvSpPr txBox="1"/>
            <p:nvPr/>
          </p:nvSpPr>
          <p:spPr>
            <a:xfrm>
              <a:off x="5073338" y="5031444"/>
              <a:ext cx="890613"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endParaRPr lang="vi-VN">
                <a:latin typeface="Arial" panose="020B0604020202020204" pitchFamily="34" charset="0"/>
                <a:cs typeface="Arial" panose="020B0604020202020204" pitchFamily="34" charset="0"/>
              </a:endParaRPr>
            </a:p>
          </p:txBody>
        </p:sp>
      </p:grpSp>
      <p:grpSp>
        <p:nvGrpSpPr>
          <p:cNvPr id="58" name="Group 57">
            <a:extLst>
              <a:ext uri="{FF2B5EF4-FFF2-40B4-BE49-F238E27FC236}">
                <a16:creationId xmlns:a16="http://schemas.microsoft.com/office/drawing/2014/main" id="{2662D884-4305-4E9D-B369-121B772B12B5}"/>
              </a:ext>
            </a:extLst>
          </p:cNvPr>
          <p:cNvGrpSpPr/>
          <p:nvPr/>
        </p:nvGrpSpPr>
        <p:grpSpPr>
          <a:xfrm>
            <a:off x="6466709" y="10807931"/>
            <a:ext cx="890613" cy="1099801"/>
            <a:chOff x="6466709" y="4315691"/>
            <a:chExt cx="890613" cy="1099801"/>
          </a:xfrm>
        </p:grpSpPr>
        <p:sp>
          <p:nvSpPr>
            <p:cNvPr id="59" name="Oval 58">
              <a:extLst>
                <a:ext uri="{FF2B5EF4-FFF2-40B4-BE49-F238E27FC236}">
                  <a16:creationId xmlns:a16="http://schemas.microsoft.com/office/drawing/2014/main" id="{9AA4CEBB-7905-421C-A813-0FA262811801}"/>
                </a:ext>
              </a:extLst>
            </p:cNvPr>
            <p:cNvSpPr/>
            <p:nvPr/>
          </p:nvSpPr>
          <p:spPr>
            <a:xfrm>
              <a:off x="6563545" y="4315691"/>
              <a:ext cx="696943" cy="679269"/>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TextBox 59">
              <a:extLst>
                <a:ext uri="{FF2B5EF4-FFF2-40B4-BE49-F238E27FC236}">
                  <a16:creationId xmlns:a16="http://schemas.microsoft.com/office/drawing/2014/main" id="{1090ACAB-74F6-4F34-AF49-58BBF0B04225}"/>
                </a:ext>
              </a:extLst>
            </p:cNvPr>
            <p:cNvSpPr txBox="1"/>
            <p:nvPr/>
          </p:nvSpPr>
          <p:spPr>
            <a:xfrm>
              <a:off x="6466709" y="5046160"/>
              <a:ext cx="890613"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endParaRPr lang="vi-VN">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AB7AD222-103D-429C-B883-ADAD52B495AF}"/>
              </a:ext>
            </a:extLst>
          </p:cNvPr>
          <p:cNvGrpSpPr/>
          <p:nvPr/>
        </p:nvGrpSpPr>
        <p:grpSpPr>
          <a:xfrm>
            <a:off x="7860080" y="11539451"/>
            <a:ext cx="890613" cy="1069836"/>
            <a:chOff x="7860080" y="4315691"/>
            <a:chExt cx="890613" cy="1069836"/>
          </a:xfrm>
        </p:grpSpPr>
        <p:sp>
          <p:nvSpPr>
            <p:cNvPr id="62" name="Oval 61">
              <a:extLst>
                <a:ext uri="{FF2B5EF4-FFF2-40B4-BE49-F238E27FC236}">
                  <a16:creationId xmlns:a16="http://schemas.microsoft.com/office/drawing/2014/main" id="{8344945B-E41A-42BF-B647-F7A08A34E1B0}"/>
                </a:ext>
              </a:extLst>
            </p:cNvPr>
            <p:cNvSpPr/>
            <p:nvPr/>
          </p:nvSpPr>
          <p:spPr>
            <a:xfrm>
              <a:off x="7956916" y="4315691"/>
              <a:ext cx="696943" cy="679269"/>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a:extLst>
                <a:ext uri="{FF2B5EF4-FFF2-40B4-BE49-F238E27FC236}">
                  <a16:creationId xmlns:a16="http://schemas.microsoft.com/office/drawing/2014/main" id="{B001D10D-2E87-45B9-A970-25EC6F87C156}"/>
                </a:ext>
              </a:extLst>
            </p:cNvPr>
            <p:cNvSpPr txBox="1"/>
            <p:nvPr/>
          </p:nvSpPr>
          <p:spPr>
            <a:xfrm>
              <a:off x="7860080" y="5016195"/>
              <a:ext cx="890613" cy="369332"/>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endParaRPr lang="vi-VN">
                <a:latin typeface="Arial" panose="020B0604020202020204" pitchFamily="34" charset="0"/>
                <a:cs typeface="Arial" panose="020B0604020202020204" pitchFamily="34" charset="0"/>
              </a:endParaRPr>
            </a:p>
          </p:txBody>
        </p:sp>
      </p:grpSp>
      <p:sp>
        <p:nvSpPr>
          <p:cNvPr id="67" name="Rectangle 66">
            <a:extLst>
              <a:ext uri="{FF2B5EF4-FFF2-40B4-BE49-F238E27FC236}">
                <a16:creationId xmlns:a16="http://schemas.microsoft.com/office/drawing/2014/main" id="{23E93888-8601-402D-9234-5A8423DDED1A}"/>
              </a:ext>
            </a:extLst>
          </p:cNvPr>
          <p:cNvSpPr/>
          <p:nvPr/>
        </p:nvSpPr>
        <p:spPr>
          <a:xfrm>
            <a:off x="150703" y="19506"/>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Oval 67">
            <a:extLst>
              <a:ext uri="{FF2B5EF4-FFF2-40B4-BE49-F238E27FC236}">
                <a16:creationId xmlns:a16="http://schemas.microsoft.com/office/drawing/2014/main" id="{06F711D7-9CB5-4E1A-8BB8-279026329A3A}"/>
              </a:ext>
            </a:extLst>
          </p:cNvPr>
          <p:cNvSpPr/>
          <p:nvPr/>
        </p:nvSpPr>
        <p:spPr>
          <a:xfrm>
            <a:off x="10426498" y="383187"/>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9" name="Oval 68">
            <a:extLst>
              <a:ext uri="{FF2B5EF4-FFF2-40B4-BE49-F238E27FC236}">
                <a16:creationId xmlns:a16="http://schemas.microsoft.com/office/drawing/2014/main" id="{88608F9F-B476-4A33-96E6-682CF85B0783}"/>
              </a:ext>
            </a:extLst>
          </p:cNvPr>
          <p:cNvSpPr/>
          <p:nvPr/>
        </p:nvSpPr>
        <p:spPr>
          <a:xfrm>
            <a:off x="10866661" y="387047"/>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0" name="Oval 69">
            <a:extLst>
              <a:ext uri="{FF2B5EF4-FFF2-40B4-BE49-F238E27FC236}">
                <a16:creationId xmlns:a16="http://schemas.microsoft.com/office/drawing/2014/main" id="{DF4D6927-27FF-499F-B6B5-CCAACF1A81DB}"/>
              </a:ext>
            </a:extLst>
          </p:cNvPr>
          <p:cNvSpPr/>
          <p:nvPr/>
        </p:nvSpPr>
        <p:spPr>
          <a:xfrm>
            <a:off x="11277941" y="383187"/>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1" name="Oval 70">
            <a:extLst>
              <a:ext uri="{FF2B5EF4-FFF2-40B4-BE49-F238E27FC236}">
                <a16:creationId xmlns:a16="http://schemas.microsoft.com/office/drawing/2014/main" id="{E92DCC24-37F9-4896-AB15-913FFB4067A8}"/>
              </a:ext>
            </a:extLst>
          </p:cNvPr>
          <p:cNvSpPr/>
          <p:nvPr/>
        </p:nvSpPr>
        <p:spPr>
          <a:xfrm>
            <a:off x="10785615" y="-1245606"/>
            <a:ext cx="703364" cy="69172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TextBox 71">
            <a:extLst>
              <a:ext uri="{FF2B5EF4-FFF2-40B4-BE49-F238E27FC236}">
                <a16:creationId xmlns:a16="http://schemas.microsoft.com/office/drawing/2014/main" id="{96DEE0D2-053D-4724-B7F9-E416F649453B}"/>
              </a:ext>
            </a:extLst>
          </p:cNvPr>
          <p:cNvSpPr txBox="1"/>
          <p:nvPr/>
        </p:nvSpPr>
        <p:spPr>
          <a:xfrm>
            <a:off x="8586735" y="-2019905"/>
            <a:ext cx="956602" cy="338554"/>
          </a:xfrm>
          <a:prstGeom prst="rect">
            <a:avLst/>
          </a:prstGeom>
          <a:noFill/>
        </p:spPr>
        <p:txBody>
          <a:bodyPr wrap="square" rtlCol="0">
            <a:spAutoFit/>
          </a:bodyPr>
          <a:lstStyle/>
          <a:p>
            <a:r>
              <a:rPr lang="en-PH" sz="1600" dirty="0">
                <a:solidFill>
                  <a:schemeClr val="bg1"/>
                </a:solidFill>
              </a:rPr>
              <a:t>Gmail</a:t>
            </a:r>
          </a:p>
        </p:txBody>
      </p:sp>
      <p:sp>
        <p:nvSpPr>
          <p:cNvPr id="73" name="TextBox 72">
            <a:extLst>
              <a:ext uri="{FF2B5EF4-FFF2-40B4-BE49-F238E27FC236}">
                <a16:creationId xmlns:a16="http://schemas.microsoft.com/office/drawing/2014/main" id="{8EA8D970-AF67-49A4-936E-B784D75F5953}"/>
              </a:ext>
            </a:extLst>
          </p:cNvPr>
          <p:cNvSpPr txBox="1"/>
          <p:nvPr/>
        </p:nvSpPr>
        <p:spPr>
          <a:xfrm>
            <a:off x="9302842" y="-2019905"/>
            <a:ext cx="956603" cy="338554"/>
          </a:xfrm>
          <a:prstGeom prst="rect">
            <a:avLst/>
          </a:prstGeom>
          <a:noFill/>
        </p:spPr>
        <p:txBody>
          <a:bodyPr wrap="square" rtlCol="0">
            <a:spAutoFit/>
          </a:bodyPr>
          <a:lstStyle/>
          <a:p>
            <a:r>
              <a:rPr lang="en-PH" sz="1600" dirty="0">
                <a:solidFill>
                  <a:schemeClr val="bg1"/>
                </a:solidFill>
              </a:rPr>
              <a:t>Images</a:t>
            </a:r>
          </a:p>
        </p:txBody>
      </p:sp>
      <p:pic>
        <p:nvPicPr>
          <p:cNvPr id="74" name="Picture 73">
            <a:extLst>
              <a:ext uri="{FF2B5EF4-FFF2-40B4-BE49-F238E27FC236}">
                <a16:creationId xmlns:a16="http://schemas.microsoft.com/office/drawing/2014/main" id="{5959C841-70E3-4334-9066-D9FEA2A6C797}"/>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saturation sat="66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12641" y="-2004833"/>
            <a:ext cx="339969" cy="339969"/>
          </a:xfrm>
          <a:prstGeom prst="rect">
            <a:avLst/>
          </a:prstGeom>
        </p:spPr>
      </p:pic>
      <p:grpSp>
        <p:nvGrpSpPr>
          <p:cNvPr id="75" name="Group 74">
            <a:extLst>
              <a:ext uri="{FF2B5EF4-FFF2-40B4-BE49-F238E27FC236}">
                <a16:creationId xmlns:a16="http://schemas.microsoft.com/office/drawing/2014/main" id="{8A4ED96F-1399-4732-B30C-632C0275A8FA}"/>
              </a:ext>
            </a:extLst>
          </p:cNvPr>
          <p:cNvGrpSpPr/>
          <p:nvPr/>
        </p:nvGrpSpPr>
        <p:grpSpPr>
          <a:xfrm>
            <a:off x="-1" y="6732587"/>
            <a:ext cx="12192001" cy="130049"/>
            <a:chOff x="-1" y="6732587"/>
            <a:chExt cx="12192001" cy="130049"/>
          </a:xfrm>
        </p:grpSpPr>
        <p:sp>
          <p:nvSpPr>
            <p:cNvPr id="76" name="Rectangle 75">
              <a:extLst>
                <a:ext uri="{FF2B5EF4-FFF2-40B4-BE49-F238E27FC236}">
                  <a16:creationId xmlns:a16="http://schemas.microsoft.com/office/drawing/2014/main" id="{A0C21B4F-AD4B-46D4-966F-DA64CF74C15B}"/>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7" name="Rectangle 76">
              <a:extLst>
                <a:ext uri="{FF2B5EF4-FFF2-40B4-BE49-F238E27FC236}">
                  <a16:creationId xmlns:a16="http://schemas.microsoft.com/office/drawing/2014/main" id="{7692ACEF-FFC2-46EB-B9C1-53F0551EFAB1}"/>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a:extLst>
                <a:ext uri="{FF2B5EF4-FFF2-40B4-BE49-F238E27FC236}">
                  <a16:creationId xmlns:a16="http://schemas.microsoft.com/office/drawing/2014/main" id="{0BDC5B14-F2D1-4932-BDDB-6137954FCFE3}"/>
                </a:ext>
              </a:extLst>
            </p:cNvPr>
            <p:cNvSpPr/>
            <p:nvPr/>
          </p:nvSpPr>
          <p:spPr>
            <a:xfrm>
              <a:off x="6096000"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9" name="Rectangle 78">
              <a:extLst>
                <a:ext uri="{FF2B5EF4-FFF2-40B4-BE49-F238E27FC236}">
                  <a16:creationId xmlns:a16="http://schemas.microsoft.com/office/drawing/2014/main" id="{441F5D97-571B-450A-888E-9DA6B396315F}"/>
                </a:ext>
              </a:extLst>
            </p:cNvPr>
            <p:cNvSpPr/>
            <p:nvPr/>
          </p:nvSpPr>
          <p:spPr>
            <a:xfrm>
              <a:off x="8947052" y="6732587"/>
              <a:ext cx="3244948" cy="13004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Tree>
    <p:extLst>
      <p:ext uri="{BB962C8B-B14F-4D97-AF65-F5344CB8AC3E}">
        <p14:creationId xmlns:p14="http://schemas.microsoft.com/office/powerpoint/2010/main" val="72470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8BA7D-C1B0-8B8B-5CD3-07444D4ACD3E}"/>
            </a:ext>
          </a:extLst>
        </p:cNvPr>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BB319FD0-2CF7-1B83-B1C3-CBEFC6FBC376}"/>
              </a:ext>
            </a:extLst>
          </p:cNvPr>
          <p:cNvSpPr/>
          <p:nvPr/>
        </p:nvSpPr>
        <p:spPr>
          <a:xfrm rot="16200000">
            <a:off x="976371" y="1042526"/>
            <a:ext cx="4856766" cy="5719726"/>
          </a:xfrm>
          <a:prstGeom prst="foldedCorner">
            <a:avLst>
              <a:gd name="adj" fmla="val 22624"/>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4B8BA52-0192-6C30-7CA0-4F0685FD08BD}"/>
              </a:ext>
            </a:extLst>
          </p:cNvPr>
          <p:cNvSpPr txBox="1"/>
          <p:nvPr/>
        </p:nvSpPr>
        <p:spPr>
          <a:xfrm>
            <a:off x="476865" y="1632867"/>
            <a:ext cx="2745580" cy="646331"/>
          </a:xfrm>
          <a:prstGeom prst="rect">
            <a:avLst/>
          </a:prstGeom>
          <a:noFill/>
        </p:spPr>
        <p:txBody>
          <a:bodyPr wrap="square" rtlCol="0">
            <a:spAutoFit/>
          </a:bodyPr>
          <a:lstStyle/>
          <a:p>
            <a:pPr algn="ctr"/>
            <a:r>
              <a:rPr lang="en-PH" sz="3600" b="1">
                <a:solidFill>
                  <a:schemeClr val="bg1"/>
                </a:solidFill>
                <a:latin typeface="SVN-Product Sans" panose="020B0403030502040203" pitchFamily="34" charset="0"/>
              </a:rPr>
              <a:t>Nội dung 3</a:t>
            </a:r>
            <a:endParaRPr lang="en-PH" sz="3600" b="1" dirty="0">
              <a:solidFill>
                <a:schemeClr val="bg1"/>
              </a:solidFill>
              <a:latin typeface="SVN-Product Sans" panose="020B0403030502040203" pitchFamily="34" charset="0"/>
            </a:endParaRPr>
          </a:p>
        </p:txBody>
      </p:sp>
      <p:sp>
        <p:nvSpPr>
          <p:cNvPr id="89" name="Rectangle 88">
            <a:extLst>
              <a:ext uri="{FF2B5EF4-FFF2-40B4-BE49-F238E27FC236}">
                <a16:creationId xmlns:a16="http://schemas.microsoft.com/office/drawing/2014/main" id="{B7ECF628-3749-840B-E05F-F4784596875B}"/>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a:extLst>
              <a:ext uri="{FF2B5EF4-FFF2-40B4-BE49-F238E27FC236}">
                <a16:creationId xmlns:a16="http://schemas.microsoft.com/office/drawing/2014/main" id="{C48312EE-2214-AF8C-D4FE-328EA60C78CA}"/>
              </a:ext>
            </a:extLst>
          </p:cNvPr>
          <p:cNvSpPr txBox="1"/>
          <p:nvPr/>
        </p:nvSpPr>
        <p:spPr>
          <a:xfrm>
            <a:off x="224808" y="241282"/>
            <a:ext cx="2863591" cy="784830"/>
          </a:xfrm>
          <a:prstGeom prst="rect">
            <a:avLst/>
          </a:prstGeom>
          <a:noFill/>
        </p:spPr>
        <p:txBody>
          <a:bodyPr wrap="square" rtlCol="0">
            <a:spAutoFit/>
          </a:bodyPr>
          <a:lstStyle/>
          <a:p>
            <a:pPr algn="ctr"/>
            <a:r>
              <a:rPr lang="en-PH" sz="3600" b="1" dirty="0">
                <a:solidFill>
                  <a:srgbClr val="4285F4"/>
                </a:solidFill>
                <a:latin typeface="Product Sans" panose="020B0403030502040203" pitchFamily="34" charset="0"/>
              </a:rPr>
              <a:t>G</a:t>
            </a:r>
            <a:r>
              <a:rPr lang="en-PH" sz="3600" b="1" dirty="0">
                <a:solidFill>
                  <a:srgbClr val="EA4335"/>
                </a:solidFill>
                <a:latin typeface="Product Sans" panose="020B0403030502040203" pitchFamily="34" charset="0"/>
              </a:rPr>
              <a:t>r</a:t>
            </a:r>
            <a:r>
              <a:rPr lang="en-PH" sz="3600" b="1" dirty="0">
                <a:solidFill>
                  <a:srgbClr val="FBBC05"/>
                </a:solidFill>
                <a:latin typeface="Product Sans" panose="020B0403030502040203" pitchFamily="34" charset="0"/>
              </a:rPr>
              <a:t>o</a:t>
            </a:r>
            <a:r>
              <a:rPr lang="en-PH" sz="3600" b="1" dirty="0">
                <a:solidFill>
                  <a:srgbClr val="4285F4"/>
                </a:solidFill>
                <a:latin typeface="Product Sans" panose="020B0403030502040203" pitchFamily="34" charset="0"/>
              </a:rPr>
              <a:t>u</a:t>
            </a:r>
            <a:r>
              <a:rPr lang="en-PH" sz="3600" b="1" dirty="0">
                <a:solidFill>
                  <a:srgbClr val="34A853"/>
                </a:solidFill>
                <a:latin typeface="Product Sans" panose="020B0403030502040203" pitchFamily="34" charset="0"/>
              </a:rPr>
              <a:t>p</a:t>
            </a:r>
            <a:r>
              <a:rPr lang="en-PH" sz="3600" b="1" dirty="0">
                <a:latin typeface="Product Sans" panose="020B0403030502040203" pitchFamily="34" charset="0"/>
              </a:rPr>
              <a:t> </a:t>
            </a:r>
            <a:r>
              <a:rPr lang="en-PH" sz="3600" b="1" dirty="0">
                <a:solidFill>
                  <a:srgbClr val="EA4335"/>
                </a:solidFill>
                <a:latin typeface="Product Sans" panose="020B0403030502040203" pitchFamily="34" charset="0"/>
              </a:rPr>
              <a:t>n</a:t>
            </a:r>
            <a:r>
              <a:rPr lang="en-PH" sz="3600" b="1" dirty="0">
                <a:solidFill>
                  <a:srgbClr val="3D81F4"/>
                </a:solidFill>
                <a:latin typeface="Product Sans" panose="020B0403030502040203" pitchFamily="34" charset="0"/>
              </a:rPr>
              <a:t>a</a:t>
            </a:r>
            <a:r>
              <a:rPr lang="en-PH" sz="3600" b="1" dirty="0">
                <a:solidFill>
                  <a:srgbClr val="FBBB01"/>
                </a:solidFill>
                <a:latin typeface="Product Sans" panose="020B0403030502040203" pitchFamily="34" charset="0"/>
              </a:rPr>
              <a:t>m</a:t>
            </a:r>
            <a:r>
              <a:rPr lang="en-PH" sz="3600" b="1" dirty="0">
                <a:solidFill>
                  <a:srgbClr val="2EA54E"/>
                </a:solidFill>
                <a:latin typeface="Product Sans" panose="020B0403030502040203" pitchFamily="34" charset="0"/>
              </a:rPr>
              <a:t>e</a:t>
            </a:r>
          </a:p>
          <a:p>
            <a:pPr algn="ctr"/>
            <a:endParaRPr lang="en-PH" sz="900" dirty="0"/>
          </a:p>
        </p:txBody>
      </p:sp>
      <p:sp>
        <p:nvSpPr>
          <p:cNvPr id="91" name="Oval 90">
            <a:extLst>
              <a:ext uri="{FF2B5EF4-FFF2-40B4-BE49-F238E27FC236}">
                <a16:creationId xmlns:a16="http://schemas.microsoft.com/office/drawing/2014/main" id="{92B44D91-7739-5590-5FEB-6A149E3CAED9}"/>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C7DB1614-7349-863D-A749-C8287670D9A9}"/>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883F00C9-62C9-1A46-8CB7-74E5867BB159}"/>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99BDC169-2CE8-95CA-79BA-7D5E3B113D58}"/>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35FE864F-930E-5AE2-032C-3556BEC5FD20}"/>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B24D0DF6-2ABA-A64B-FA0A-F3A1D3AF2BD9}"/>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59C8131B-7845-BA49-BD42-1C754D7BF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a:extLst>
              <a:ext uri="{FF2B5EF4-FFF2-40B4-BE49-F238E27FC236}">
                <a16:creationId xmlns:a16="http://schemas.microsoft.com/office/drawing/2014/main" id="{AA691FE7-EC3E-1EB7-6B09-ED73BB8330AD}"/>
              </a:ext>
            </a:extLst>
          </p:cNvPr>
          <p:cNvSpPr txBox="1"/>
          <p:nvPr/>
        </p:nvSpPr>
        <p:spPr>
          <a:xfrm>
            <a:off x="3709886"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40BEA29C-996C-913C-02CA-9BE3332AF660}"/>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E29DE9F5-D3E4-8681-DD6F-05B018E97A9F}"/>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2089B6CB-01CA-8E03-33B6-9A893DFD46C2}"/>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E2A70353-6881-102F-F116-570018014B48}"/>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F94A71AA-BD19-162F-C8CC-5988E5781E6A}"/>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6549B0E1-E95B-15B9-E454-89619401AC7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3" name="Oval 42">
            <a:extLst>
              <a:ext uri="{FF2B5EF4-FFF2-40B4-BE49-F238E27FC236}">
                <a16:creationId xmlns:a16="http://schemas.microsoft.com/office/drawing/2014/main" id="{146DE40F-3FDB-B41A-9902-AE6B73238B89}"/>
              </a:ext>
            </a:extLst>
          </p:cNvPr>
          <p:cNvSpPr/>
          <p:nvPr/>
        </p:nvSpPr>
        <p:spPr>
          <a:xfrm>
            <a:off x="1385774"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a:extLst>
              <a:ext uri="{FF2B5EF4-FFF2-40B4-BE49-F238E27FC236}">
                <a16:creationId xmlns:a16="http://schemas.microsoft.com/office/drawing/2014/main" id="{09F24DE5-9EE8-7B8A-9F02-DA873873E4CE}"/>
              </a:ext>
            </a:extLst>
          </p:cNvPr>
          <p:cNvSpPr/>
          <p:nvPr/>
        </p:nvSpPr>
        <p:spPr>
          <a:xfrm>
            <a:off x="2166327" y="5731585"/>
            <a:ext cx="559777" cy="533110"/>
          </a:xfrm>
          <a:prstGeom prst="ellipse">
            <a:avLst/>
          </a:prstGeom>
          <a:blipFill dpi="0" rotWithShape="1">
            <a:blip r:embed="rId6">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Oval 44">
            <a:extLst>
              <a:ext uri="{FF2B5EF4-FFF2-40B4-BE49-F238E27FC236}">
                <a16:creationId xmlns:a16="http://schemas.microsoft.com/office/drawing/2014/main" id="{D7D72BF4-2F90-E77F-06AD-1C5444CE313F}"/>
              </a:ext>
            </a:extLst>
          </p:cNvPr>
          <p:cNvSpPr/>
          <p:nvPr/>
        </p:nvSpPr>
        <p:spPr>
          <a:xfrm>
            <a:off x="605221"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6" name="Picture 45">
            <a:extLst>
              <a:ext uri="{FF2B5EF4-FFF2-40B4-BE49-F238E27FC236}">
                <a16:creationId xmlns:a16="http://schemas.microsoft.com/office/drawing/2014/main" id="{F4002266-3FC6-1EBA-D6FD-3FBD626100A1}"/>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07095" y="1155398"/>
            <a:ext cx="1741533" cy="1088458"/>
          </a:xfrm>
          <a:prstGeom prst="rect">
            <a:avLst/>
          </a:prstGeom>
          <a:solidFill>
            <a:schemeClr val="bg1"/>
          </a:solidFill>
        </p:spPr>
      </p:pic>
      <p:pic>
        <p:nvPicPr>
          <p:cNvPr id="48" name="Picture 47">
            <a:extLst>
              <a:ext uri="{FF2B5EF4-FFF2-40B4-BE49-F238E27FC236}">
                <a16:creationId xmlns:a16="http://schemas.microsoft.com/office/drawing/2014/main" id="{099FE136-7A3D-F240-C186-907579481EBA}"/>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0806226" y="5540089"/>
            <a:ext cx="1741533" cy="1088458"/>
          </a:xfrm>
          <a:prstGeom prst="rect">
            <a:avLst/>
          </a:prstGeom>
        </p:spPr>
      </p:pic>
      <p:sp>
        <p:nvSpPr>
          <p:cNvPr id="7" name="Rectangle: Rounded Corners 6">
            <a:extLst>
              <a:ext uri="{FF2B5EF4-FFF2-40B4-BE49-F238E27FC236}">
                <a16:creationId xmlns:a16="http://schemas.microsoft.com/office/drawing/2014/main" id="{1C5862F6-33FE-B7FE-8E9E-2F86C784F2D4}"/>
              </a:ext>
            </a:extLst>
          </p:cNvPr>
          <p:cNvSpPr/>
          <p:nvPr/>
        </p:nvSpPr>
        <p:spPr>
          <a:xfrm>
            <a:off x="6871058" y="1418931"/>
            <a:ext cx="4278597" cy="4843022"/>
          </a:xfrm>
          <a:prstGeom prst="roundRect">
            <a:avLst>
              <a:gd name="adj" fmla="val 34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highlight>
                <a:srgbClr val="000000"/>
              </a:highlight>
            </a:endParaRPr>
          </a:p>
        </p:txBody>
      </p:sp>
      <p:sp>
        <p:nvSpPr>
          <p:cNvPr id="9" name="Rectangle: Top Corners Rounded 8">
            <a:extLst>
              <a:ext uri="{FF2B5EF4-FFF2-40B4-BE49-F238E27FC236}">
                <a16:creationId xmlns:a16="http://schemas.microsoft.com/office/drawing/2014/main" id="{2FDC2FF0-D325-D179-72E1-DB23451F36FC}"/>
              </a:ext>
            </a:extLst>
          </p:cNvPr>
          <p:cNvSpPr/>
          <p:nvPr/>
        </p:nvSpPr>
        <p:spPr>
          <a:xfrm>
            <a:off x="6871058" y="1415538"/>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03ADA4E4-E836-5F10-8309-758E8C1845F3}"/>
              </a:ext>
            </a:extLst>
          </p:cNvPr>
          <p:cNvSpPr/>
          <p:nvPr/>
        </p:nvSpPr>
        <p:spPr>
          <a:xfrm>
            <a:off x="7001785" y="5756167"/>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12" name="Picture 11">
            <a:extLst>
              <a:ext uri="{FF2B5EF4-FFF2-40B4-BE49-F238E27FC236}">
                <a16:creationId xmlns:a16="http://schemas.microsoft.com/office/drawing/2014/main" id="{7086D89F-72E0-1E0C-29E4-459F296B47D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9789942" y="1558807"/>
            <a:ext cx="433852" cy="291979"/>
          </a:xfrm>
          <a:prstGeom prst="rect">
            <a:avLst/>
          </a:prstGeom>
        </p:spPr>
      </p:pic>
      <p:pic>
        <p:nvPicPr>
          <p:cNvPr id="62" name="Picture 61">
            <a:extLst>
              <a:ext uri="{FF2B5EF4-FFF2-40B4-BE49-F238E27FC236}">
                <a16:creationId xmlns:a16="http://schemas.microsoft.com/office/drawing/2014/main" id="{ABB32CCD-B87C-EB41-0CA9-5AC398EEFB2A}"/>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p:blipFill>
        <p:spPr>
          <a:xfrm>
            <a:off x="6977198" y="1489298"/>
            <a:ext cx="342859" cy="412985"/>
          </a:xfrm>
          <a:prstGeom prst="rect">
            <a:avLst/>
          </a:prstGeom>
        </p:spPr>
      </p:pic>
      <p:pic>
        <p:nvPicPr>
          <p:cNvPr id="63" name="Picture 62">
            <a:extLst>
              <a:ext uri="{FF2B5EF4-FFF2-40B4-BE49-F238E27FC236}">
                <a16:creationId xmlns:a16="http://schemas.microsoft.com/office/drawing/2014/main" id="{F71946A0-5B60-F2A2-A999-8E8901E6AC08}"/>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p:blipFill>
        <p:spPr>
          <a:xfrm>
            <a:off x="10223794" y="1512716"/>
            <a:ext cx="433852" cy="366148"/>
          </a:xfrm>
          <a:prstGeom prst="rect">
            <a:avLst/>
          </a:prstGeom>
        </p:spPr>
      </p:pic>
      <p:pic>
        <p:nvPicPr>
          <p:cNvPr id="64" name="Picture 63">
            <a:extLst>
              <a:ext uri="{FF2B5EF4-FFF2-40B4-BE49-F238E27FC236}">
                <a16:creationId xmlns:a16="http://schemas.microsoft.com/office/drawing/2014/main" id="{359E23F8-F947-66B3-DFBB-3558F7E79FCD}"/>
              </a:ext>
            </a:extLst>
          </p:cNvPr>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0657646" y="1512716"/>
            <a:ext cx="387108" cy="366148"/>
          </a:xfrm>
          <a:prstGeom prst="rect">
            <a:avLst/>
          </a:prstGeom>
        </p:spPr>
      </p:pic>
      <p:sp>
        <p:nvSpPr>
          <p:cNvPr id="13" name="TextBox 12">
            <a:extLst>
              <a:ext uri="{FF2B5EF4-FFF2-40B4-BE49-F238E27FC236}">
                <a16:creationId xmlns:a16="http://schemas.microsoft.com/office/drawing/2014/main" id="{1F22C388-B874-377F-F1C2-93F9B4BEF055}"/>
              </a:ext>
            </a:extLst>
          </p:cNvPr>
          <p:cNvSpPr txBox="1"/>
          <p:nvPr/>
        </p:nvSpPr>
        <p:spPr>
          <a:xfrm>
            <a:off x="7282784" y="1497636"/>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5" name="Oval 64">
            <a:extLst>
              <a:ext uri="{FF2B5EF4-FFF2-40B4-BE49-F238E27FC236}">
                <a16:creationId xmlns:a16="http://schemas.microsoft.com/office/drawing/2014/main" id="{E333DCF9-B378-0B9B-D1D2-FEB8BE6DDE7B}"/>
              </a:ext>
            </a:extLst>
          </p:cNvPr>
          <p:cNvSpPr/>
          <p:nvPr/>
        </p:nvSpPr>
        <p:spPr>
          <a:xfrm>
            <a:off x="11451056" y="1430606"/>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TextBox 65">
            <a:extLst>
              <a:ext uri="{FF2B5EF4-FFF2-40B4-BE49-F238E27FC236}">
                <a16:creationId xmlns:a16="http://schemas.microsoft.com/office/drawing/2014/main" id="{8ACAF909-BE29-48C8-6838-51555E0FB4B3}"/>
              </a:ext>
            </a:extLst>
          </p:cNvPr>
          <p:cNvSpPr txBox="1"/>
          <p:nvPr/>
        </p:nvSpPr>
        <p:spPr>
          <a:xfrm>
            <a:off x="7192676" y="1964367"/>
            <a:ext cx="4454434" cy="523220"/>
          </a:xfrm>
          <a:prstGeom prst="rect">
            <a:avLst/>
          </a:prstGeom>
          <a:noFill/>
        </p:spPr>
        <p:txBody>
          <a:bodyPr wrap="square" rtlCol="0">
            <a:spAutoFit/>
          </a:bodyPr>
          <a:lstStyle/>
          <a:p>
            <a:r>
              <a:rPr lang="en-US" sz="2800" b="1" dirty="0">
                <a:solidFill>
                  <a:schemeClr val="bg1"/>
                </a:solidFill>
                <a:latin typeface="SVN-Product Sans" panose="020B0403030502040203" pitchFamily="34" charset="0"/>
              </a:rPr>
              <a:t>Trang </a:t>
            </a:r>
            <a:r>
              <a:rPr lang="en-US" sz="2800" b="1" dirty="0" err="1">
                <a:solidFill>
                  <a:schemeClr val="bg1"/>
                </a:solidFill>
                <a:latin typeface="SVN-Product Sans" panose="020B0403030502040203" pitchFamily="34" charset="0"/>
              </a:rPr>
              <a:t>đăng</a:t>
            </a:r>
            <a:r>
              <a:rPr lang="en-US" sz="2800" b="1" dirty="0">
                <a:solidFill>
                  <a:schemeClr val="bg1"/>
                </a:solidFill>
                <a:latin typeface="SVN-Product Sans" panose="020B0403030502040203" pitchFamily="34" charset="0"/>
              </a:rPr>
              <a:t> </a:t>
            </a:r>
            <a:r>
              <a:rPr lang="en-US" sz="2800" b="1" dirty="0" err="1">
                <a:solidFill>
                  <a:schemeClr val="bg1"/>
                </a:solidFill>
                <a:latin typeface="SVN-Product Sans" panose="020B0403030502040203" pitchFamily="34" charset="0"/>
              </a:rPr>
              <a:t>nhập</a:t>
            </a:r>
            <a:endParaRPr lang="vi-VN" sz="2800" b="1" dirty="0">
              <a:solidFill>
                <a:schemeClr val="bg1"/>
              </a:solidFill>
              <a:latin typeface="SVN-Product Sans" panose="020B0403030502040203" pitchFamily="34" charset="0"/>
            </a:endParaRPr>
          </a:p>
        </p:txBody>
      </p:sp>
      <p:sp>
        <p:nvSpPr>
          <p:cNvPr id="67" name="TextBox 66">
            <a:extLst>
              <a:ext uri="{FF2B5EF4-FFF2-40B4-BE49-F238E27FC236}">
                <a16:creationId xmlns:a16="http://schemas.microsoft.com/office/drawing/2014/main" id="{74EEE27D-2FDB-1A9F-7ED9-2593FB7288A9}"/>
              </a:ext>
            </a:extLst>
          </p:cNvPr>
          <p:cNvSpPr txBox="1"/>
          <p:nvPr/>
        </p:nvSpPr>
        <p:spPr>
          <a:xfrm>
            <a:off x="643697" y="2292267"/>
            <a:ext cx="5620920" cy="3539430"/>
          </a:xfrm>
          <a:prstGeom prst="rect">
            <a:avLst/>
          </a:prstGeom>
          <a:noFill/>
        </p:spPr>
        <p:txBody>
          <a:bodyPr wrap="square" rtlCol="0">
            <a:spAutoFit/>
          </a:bodyPr>
          <a:lstStyle/>
          <a:p>
            <a:r>
              <a:rPr lang="en-US" sz="2800" dirty="0"/>
              <a:t>Trang </a:t>
            </a:r>
            <a:r>
              <a:rPr lang="en-US" sz="2800" dirty="0" err="1"/>
              <a:t>đăng</a:t>
            </a:r>
            <a:r>
              <a:rPr lang="en-US" sz="2800" dirty="0"/>
              <a:t> </a:t>
            </a:r>
            <a:r>
              <a:rPr lang="en-US" sz="2800" dirty="0" err="1"/>
              <a:t>nhập</a:t>
            </a:r>
            <a:r>
              <a:rPr lang="en-US" sz="2800" dirty="0"/>
              <a:t>: </a:t>
            </a:r>
            <a:br>
              <a:rPr lang="en-US" sz="2800" dirty="0"/>
            </a:br>
            <a:r>
              <a:rPr lang="en-US" sz="2800" dirty="0"/>
              <a:t>-</a:t>
            </a:r>
            <a:r>
              <a:rPr lang="en-US" sz="2800" dirty="0" err="1">
                <a:solidFill>
                  <a:schemeClr val="bg1"/>
                </a:solidFill>
                <a:latin typeface="PMingLiU" panose="02020500000000000000" pitchFamily="18" charset="-120"/>
                <a:ea typeface="PMingLiU" panose="02020500000000000000" pitchFamily="18" charset="-120"/>
              </a:rPr>
              <a:t>khi</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đăng</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nhập</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cần</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phải</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có</a:t>
            </a:r>
            <a:r>
              <a:rPr lang="en-US" sz="2800" dirty="0">
                <a:solidFill>
                  <a:schemeClr val="bg1"/>
                </a:solidFill>
                <a:latin typeface="PMingLiU" panose="02020500000000000000" pitchFamily="18" charset="-120"/>
                <a:ea typeface="PMingLiU" panose="02020500000000000000" pitchFamily="18" charset="-120"/>
              </a:rPr>
              <a:t> Gmail </a:t>
            </a:r>
            <a:r>
              <a:rPr lang="en-US" sz="2800" dirty="0" err="1">
                <a:solidFill>
                  <a:schemeClr val="bg1"/>
                </a:solidFill>
                <a:latin typeface="PMingLiU" panose="02020500000000000000" pitchFamily="18" charset="-120"/>
                <a:ea typeface="PMingLiU" panose="02020500000000000000" pitchFamily="18" charset="-120"/>
              </a:rPr>
              <a:t>và</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mật</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khẩu</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mà</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bạn</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đã</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đăng</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kí</a:t>
            </a:r>
            <a:r>
              <a:rPr lang="en-US" sz="2800" dirty="0">
                <a:solidFill>
                  <a:schemeClr val="bg1"/>
                </a:solidFill>
                <a:latin typeface="PMingLiU" panose="02020500000000000000" pitchFamily="18" charset="-120"/>
                <a:ea typeface="PMingLiU" panose="02020500000000000000" pitchFamily="18" charset="-120"/>
              </a:rPr>
              <a:t> </a:t>
            </a:r>
            <a:br>
              <a:rPr lang="en-US" sz="2800" dirty="0">
                <a:solidFill>
                  <a:schemeClr val="bg1"/>
                </a:solidFill>
                <a:latin typeface="PMingLiU" panose="02020500000000000000" pitchFamily="18" charset="-120"/>
                <a:ea typeface="PMingLiU" panose="02020500000000000000" pitchFamily="18" charset="-120"/>
              </a:rPr>
            </a:br>
            <a:r>
              <a:rPr lang="en-US" sz="2800" dirty="0">
                <a:solidFill>
                  <a:schemeClr val="bg1"/>
                </a:solidFill>
                <a:latin typeface="PMingLiU" panose="02020500000000000000" pitchFamily="18" charset="-120"/>
                <a:ea typeface="PMingLiU" panose="02020500000000000000" pitchFamily="18" charset="-120"/>
              </a:rPr>
              <a:t>-</a:t>
            </a:r>
            <a:r>
              <a:rPr lang="en-US" sz="2800" dirty="0" err="1">
                <a:solidFill>
                  <a:schemeClr val="bg1"/>
                </a:solidFill>
                <a:latin typeface="PMingLiU" panose="02020500000000000000" pitchFamily="18" charset="-120"/>
                <a:ea typeface="PMingLiU" panose="02020500000000000000" pitchFamily="18" charset="-120"/>
              </a:rPr>
              <a:t>khi</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đó</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hệ</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thống</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lưu</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trên</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mongodb</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lại</a:t>
            </a:r>
            <a:r>
              <a:rPr lang="en-US" sz="2800" dirty="0">
                <a:solidFill>
                  <a:schemeClr val="bg1"/>
                </a:solidFill>
                <a:latin typeface="PMingLiU" panose="02020500000000000000" pitchFamily="18" charset="-120"/>
                <a:ea typeface="PMingLiU" panose="02020500000000000000" pitchFamily="18" charset="-120"/>
              </a:rPr>
              <a:t> </a:t>
            </a:r>
            <a:br>
              <a:rPr lang="en-US" sz="2800" dirty="0">
                <a:solidFill>
                  <a:schemeClr val="bg1"/>
                </a:solidFill>
                <a:latin typeface="PMingLiU" panose="02020500000000000000" pitchFamily="18" charset="-120"/>
                <a:ea typeface="PMingLiU" panose="02020500000000000000" pitchFamily="18" charset="-120"/>
              </a:rPr>
            </a:br>
            <a:r>
              <a:rPr lang="en-US" sz="2800" dirty="0">
                <a:solidFill>
                  <a:schemeClr val="bg1"/>
                </a:solidFill>
                <a:latin typeface="PMingLiU" panose="02020500000000000000" pitchFamily="18" charset="-120"/>
                <a:ea typeface="PMingLiU" panose="02020500000000000000" pitchFamily="18" charset="-120"/>
              </a:rPr>
              <a:t>-</a:t>
            </a:r>
            <a:r>
              <a:rPr lang="en-US" sz="2800" dirty="0" err="1">
                <a:solidFill>
                  <a:schemeClr val="bg1"/>
                </a:solidFill>
                <a:latin typeface="PMingLiU" panose="02020500000000000000" pitchFamily="18" charset="-120"/>
                <a:ea typeface="PMingLiU" panose="02020500000000000000" pitchFamily="18" charset="-120"/>
              </a:rPr>
              <a:t>lưu</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vô</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trang</a:t>
            </a:r>
            <a:r>
              <a:rPr lang="en-US" sz="2800" dirty="0">
                <a:solidFill>
                  <a:schemeClr val="bg1"/>
                </a:solidFill>
                <a:latin typeface="PMingLiU" panose="02020500000000000000" pitchFamily="18" charset="-120"/>
                <a:ea typeface="PMingLiU" panose="02020500000000000000" pitchFamily="18" charset="-120"/>
              </a:rPr>
              <a:t> web </a:t>
            </a:r>
            <a:r>
              <a:rPr lang="en-US" sz="2800" dirty="0" err="1">
                <a:solidFill>
                  <a:schemeClr val="bg1"/>
                </a:solidFill>
                <a:latin typeface="PMingLiU" panose="02020500000000000000" pitchFamily="18" charset="-120"/>
                <a:ea typeface="PMingLiU" panose="02020500000000000000" pitchFamily="18" charset="-120"/>
              </a:rPr>
              <a:t>để</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thực</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hiện</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hành</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động</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đăng</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nhập</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được</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nếu</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như</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bạn</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nhập</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sai</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mật</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khẩu</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hoặc</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gmail</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thì</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nó</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sẽ</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báo</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lỗi</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và</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bạn</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hãy</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nhập</a:t>
            </a:r>
            <a:r>
              <a:rPr lang="en-US" sz="2800" dirty="0">
                <a:solidFill>
                  <a:schemeClr val="bg1"/>
                </a:solidFill>
                <a:latin typeface="PMingLiU" panose="02020500000000000000" pitchFamily="18" charset="-120"/>
                <a:ea typeface="PMingLiU" panose="02020500000000000000" pitchFamily="18" charset="-120"/>
              </a:rPr>
              <a:t> </a:t>
            </a:r>
            <a:r>
              <a:rPr lang="en-US" sz="2800" dirty="0" err="1">
                <a:solidFill>
                  <a:schemeClr val="bg1"/>
                </a:solidFill>
                <a:latin typeface="PMingLiU" panose="02020500000000000000" pitchFamily="18" charset="-120"/>
                <a:ea typeface="PMingLiU" panose="02020500000000000000" pitchFamily="18" charset="-120"/>
              </a:rPr>
              <a:t>lại</a:t>
            </a:r>
            <a:endParaRPr lang="vi-VN" sz="2800" b="1" dirty="0">
              <a:solidFill>
                <a:schemeClr val="bg1"/>
              </a:solidFill>
              <a:latin typeface="SVN-Product Sans" panose="020B0403030502040203" pitchFamily="34" charset="0"/>
            </a:endParaRPr>
          </a:p>
        </p:txBody>
      </p:sp>
      <p:pic>
        <p:nvPicPr>
          <p:cNvPr id="2" name="Picture 1">
            <a:extLst>
              <a:ext uri="{FF2B5EF4-FFF2-40B4-BE49-F238E27FC236}">
                <a16:creationId xmlns:a16="http://schemas.microsoft.com/office/drawing/2014/main" id="{185F7F11-BFBD-9B94-9A6D-88F41D646E34}"/>
              </a:ext>
            </a:extLst>
          </p:cNvPr>
          <p:cNvPicPr>
            <a:picLocks noChangeAspect="1"/>
          </p:cNvPicPr>
          <p:nvPr/>
        </p:nvPicPr>
        <p:blipFill>
          <a:blip r:embed="rId14"/>
          <a:srcRect l="11774" r="12319"/>
          <a:stretch/>
        </p:blipFill>
        <p:spPr>
          <a:xfrm>
            <a:off x="6977198" y="2545794"/>
            <a:ext cx="4067556" cy="3073374"/>
          </a:xfrm>
          <a:prstGeom prst="rect">
            <a:avLst/>
          </a:prstGeom>
          <a:noFill/>
          <a:ln>
            <a:noFill/>
          </a:ln>
        </p:spPr>
      </p:pic>
    </p:spTree>
    <p:extLst>
      <p:ext uri="{BB962C8B-B14F-4D97-AF65-F5344CB8AC3E}">
        <p14:creationId xmlns:p14="http://schemas.microsoft.com/office/powerpoint/2010/main" val="1920789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80"/>
                                  </p:iterate>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4CE09-1429-CA3F-6B32-CC38EF0B431B}"/>
            </a:ext>
          </a:extLst>
        </p:cNvPr>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CAB6EBD8-4005-CF20-BCF2-999B42BC2D61}"/>
              </a:ext>
            </a:extLst>
          </p:cNvPr>
          <p:cNvSpPr/>
          <p:nvPr/>
        </p:nvSpPr>
        <p:spPr>
          <a:xfrm rot="16200000">
            <a:off x="976371" y="1042526"/>
            <a:ext cx="4856766" cy="5719726"/>
          </a:xfrm>
          <a:prstGeom prst="foldedCorner">
            <a:avLst>
              <a:gd name="adj" fmla="val 22624"/>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CD08BC7E-72FB-DA9E-3757-469398A59016}"/>
              </a:ext>
            </a:extLst>
          </p:cNvPr>
          <p:cNvSpPr txBox="1"/>
          <p:nvPr/>
        </p:nvSpPr>
        <p:spPr>
          <a:xfrm>
            <a:off x="476865" y="1632867"/>
            <a:ext cx="2745580" cy="646331"/>
          </a:xfrm>
          <a:prstGeom prst="rect">
            <a:avLst/>
          </a:prstGeom>
          <a:noFill/>
        </p:spPr>
        <p:txBody>
          <a:bodyPr wrap="square" rtlCol="0">
            <a:spAutoFit/>
          </a:bodyPr>
          <a:lstStyle/>
          <a:p>
            <a:pPr algn="ctr"/>
            <a:r>
              <a:rPr lang="en-PH" sz="3600" b="1">
                <a:solidFill>
                  <a:schemeClr val="bg1"/>
                </a:solidFill>
                <a:latin typeface="SVN-Product Sans" panose="020B0403030502040203" pitchFamily="34" charset="0"/>
              </a:rPr>
              <a:t>Nội dung 3</a:t>
            </a:r>
            <a:endParaRPr lang="en-PH" sz="3600" b="1" dirty="0">
              <a:solidFill>
                <a:schemeClr val="bg1"/>
              </a:solidFill>
              <a:latin typeface="SVN-Product Sans" panose="020B0403030502040203" pitchFamily="34" charset="0"/>
            </a:endParaRPr>
          </a:p>
        </p:txBody>
      </p:sp>
      <p:sp>
        <p:nvSpPr>
          <p:cNvPr id="89" name="Rectangle 88">
            <a:extLst>
              <a:ext uri="{FF2B5EF4-FFF2-40B4-BE49-F238E27FC236}">
                <a16:creationId xmlns:a16="http://schemas.microsoft.com/office/drawing/2014/main" id="{10FE916F-4BDB-90F9-26A0-CCCD4737ABEC}"/>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a:extLst>
              <a:ext uri="{FF2B5EF4-FFF2-40B4-BE49-F238E27FC236}">
                <a16:creationId xmlns:a16="http://schemas.microsoft.com/office/drawing/2014/main" id="{CA75DA06-A2A1-1BA8-FFA1-7DD36C17E920}"/>
              </a:ext>
            </a:extLst>
          </p:cNvPr>
          <p:cNvSpPr txBox="1"/>
          <p:nvPr/>
        </p:nvSpPr>
        <p:spPr>
          <a:xfrm>
            <a:off x="224808" y="241282"/>
            <a:ext cx="2863591" cy="784830"/>
          </a:xfrm>
          <a:prstGeom prst="rect">
            <a:avLst/>
          </a:prstGeom>
          <a:noFill/>
        </p:spPr>
        <p:txBody>
          <a:bodyPr wrap="square" rtlCol="0">
            <a:spAutoFit/>
          </a:bodyPr>
          <a:lstStyle/>
          <a:p>
            <a:pPr algn="ctr"/>
            <a:r>
              <a:rPr lang="en-PH" sz="3600" b="1" dirty="0">
                <a:solidFill>
                  <a:srgbClr val="4285F4"/>
                </a:solidFill>
                <a:latin typeface="Product Sans" panose="020B0403030502040203" pitchFamily="34" charset="0"/>
              </a:rPr>
              <a:t>G</a:t>
            </a:r>
            <a:r>
              <a:rPr lang="en-PH" sz="3600" b="1" dirty="0">
                <a:solidFill>
                  <a:srgbClr val="EA4335"/>
                </a:solidFill>
                <a:latin typeface="Product Sans" panose="020B0403030502040203" pitchFamily="34" charset="0"/>
              </a:rPr>
              <a:t>r</a:t>
            </a:r>
            <a:r>
              <a:rPr lang="en-PH" sz="3600" b="1" dirty="0">
                <a:solidFill>
                  <a:srgbClr val="FBBC05"/>
                </a:solidFill>
                <a:latin typeface="Product Sans" panose="020B0403030502040203" pitchFamily="34" charset="0"/>
              </a:rPr>
              <a:t>o</a:t>
            </a:r>
            <a:r>
              <a:rPr lang="en-PH" sz="3600" b="1" dirty="0">
                <a:solidFill>
                  <a:srgbClr val="4285F4"/>
                </a:solidFill>
                <a:latin typeface="Product Sans" panose="020B0403030502040203" pitchFamily="34" charset="0"/>
              </a:rPr>
              <a:t>u</a:t>
            </a:r>
            <a:r>
              <a:rPr lang="en-PH" sz="3600" b="1" dirty="0">
                <a:solidFill>
                  <a:srgbClr val="34A853"/>
                </a:solidFill>
                <a:latin typeface="Product Sans" panose="020B0403030502040203" pitchFamily="34" charset="0"/>
              </a:rPr>
              <a:t>p</a:t>
            </a:r>
            <a:r>
              <a:rPr lang="en-PH" sz="3600" b="1" dirty="0">
                <a:latin typeface="Product Sans" panose="020B0403030502040203" pitchFamily="34" charset="0"/>
              </a:rPr>
              <a:t> </a:t>
            </a:r>
            <a:r>
              <a:rPr lang="en-PH" sz="3600" b="1" dirty="0">
                <a:solidFill>
                  <a:srgbClr val="EA4335"/>
                </a:solidFill>
                <a:latin typeface="Product Sans" panose="020B0403030502040203" pitchFamily="34" charset="0"/>
              </a:rPr>
              <a:t>n</a:t>
            </a:r>
            <a:r>
              <a:rPr lang="en-PH" sz="3600" b="1" dirty="0">
                <a:solidFill>
                  <a:srgbClr val="3D81F4"/>
                </a:solidFill>
                <a:latin typeface="Product Sans" panose="020B0403030502040203" pitchFamily="34" charset="0"/>
              </a:rPr>
              <a:t>a</a:t>
            </a:r>
            <a:r>
              <a:rPr lang="en-PH" sz="3600" b="1" dirty="0">
                <a:solidFill>
                  <a:srgbClr val="FBBB01"/>
                </a:solidFill>
                <a:latin typeface="Product Sans" panose="020B0403030502040203" pitchFamily="34" charset="0"/>
              </a:rPr>
              <a:t>m</a:t>
            </a:r>
            <a:r>
              <a:rPr lang="en-PH" sz="3600" b="1" dirty="0">
                <a:solidFill>
                  <a:srgbClr val="2EA54E"/>
                </a:solidFill>
                <a:latin typeface="Product Sans" panose="020B0403030502040203" pitchFamily="34" charset="0"/>
              </a:rPr>
              <a:t>e</a:t>
            </a:r>
          </a:p>
          <a:p>
            <a:pPr algn="ctr"/>
            <a:endParaRPr lang="en-PH" sz="900" dirty="0"/>
          </a:p>
        </p:txBody>
      </p:sp>
      <p:sp>
        <p:nvSpPr>
          <p:cNvPr id="91" name="Oval 90">
            <a:extLst>
              <a:ext uri="{FF2B5EF4-FFF2-40B4-BE49-F238E27FC236}">
                <a16:creationId xmlns:a16="http://schemas.microsoft.com/office/drawing/2014/main" id="{F1C2C9B8-D428-49A3-FBE9-9D06BD93220F}"/>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F9F0EC09-AB1C-5425-8B32-34127F99BD1E}"/>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06C03868-A64E-A3F5-D4A9-B07E21E8099B}"/>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F977A656-11A2-17AE-3805-A5B31E567D14}"/>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C07631F0-F161-C51F-7495-AA11E0C71F6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94CFF34B-789B-B677-7794-F170253C4C32}"/>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BB8E44FD-7757-23E7-F67B-CA075494C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a:extLst>
              <a:ext uri="{FF2B5EF4-FFF2-40B4-BE49-F238E27FC236}">
                <a16:creationId xmlns:a16="http://schemas.microsoft.com/office/drawing/2014/main" id="{C88C5206-4A68-0662-166F-EF117F1F60C0}"/>
              </a:ext>
            </a:extLst>
          </p:cNvPr>
          <p:cNvSpPr txBox="1"/>
          <p:nvPr/>
        </p:nvSpPr>
        <p:spPr>
          <a:xfrm>
            <a:off x="3709886"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164ABB31-F04B-0DC6-B05C-D8F33335C691}"/>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64803A15-BDEC-4F61-7B2C-61B30698F520}"/>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5B59FD28-06CB-406D-60DF-FBA6EADAF1A6}"/>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9CE718BE-5C37-868A-130D-8CD6CC113355}"/>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2484EC81-CFE9-6FBC-5888-1588A15C61AB}"/>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41B4D1D1-7552-93F4-079C-4226F18E5FA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3" name="Oval 42">
            <a:extLst>
              <a:ext uri="{FF2B5EF4-FFF2-40B4-BE49-F238E27FC236}">
                <a16:creationId xmlns:a16="http://schemas.microsoft.com/office/drawing/2014/main" id="{6B5A81B4-E596-75DF-F94B-1D1E0E6DF74F}"/>
              </a:ext>
            </a:extLst>
          </p:cNvPr>
          <p:cNvSpPr/>
          <p:nvPr/>
        </p:nvSpPr>
        <p:spPr>
          <a:xfrm>
            <a:off x="1385774"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a:extLst>
              <a:ext uri="{FF2B5EF4-FFF2-40B4-BE49-F238E27FC236}">
                <a16:creationId xmlns:a16="http://schemas.microsoft.com/office/drawing/2014/main" id="{D12FCC93-059B-237A-89C2-CBD434FFBFA5}"/>
              </a:ext>
            </a:extLst>
          </p:cNvPr>
          <p:cNvSpPr/>
          <p:nvPr/>
        </p:nvSpPr>
        <p:spPr>
          <a:xfrm>
            <a:off x="2166327" y="5731585"/>
            <a:ext cx="559777" cy="533110"/>
          </a:xfrm>
          <a:prstGeom prst="ellipse">
            <a:avLst/>
          </a:prstGeom>
          <a:blipFill dpi="0" rotWithShape="1">
            <a:blip r:embed="rId6">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Oval 44">
            <a:extLst>
              <a:ext uri="{FF2B5EF4-FFF2-40B4-BE49-F238E27FC236}">
                <a16:creationId xmlns:a16="http://schemas.microsoft.com/office/drawing/2014/main" id="{EBD2496D-A86C-0F86-AF41-FBDA6A9DB9A6}"/>
              </a:ext>
            </a:extLst>
          </p:cNvPr>
          <p:cNvSpPr/>
          <p:nvPr/>
        </p:nvSpPr>
        <p:spPr>
          <a:xfrm>
            <a:off x="605221"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6" name="Picture 45">
            <a:extLst>
              <a:ext uri="{FF2B5EF4-FFF2-40B4-BE49-F238E27FC236}">
                <a16:creationId xmlns:a16="http://schemas.microsoft.com/office/drawing/2014/main" id="{E91FFE61-2B7C-8971-4DBE-E9255F4D7557}"/>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07095" y="1155398"/>
            <a:ext cx="1741533" cy="1088458"/>
          </a:xfrm>
          <a:prstGeom prst="rect">
            <a:avLst/>
          </a:prstGeom>
          <a:solidFill>
            <a:schemeClr val="bg1"/>
          </a:solidFill>
        </p:spPr>
      </p:pic>
      <p:pic>
        <p:nvPicPr>
          <p:cNvPr id="48" name="Picture 47">
            <a:extLst>
              <a:ext uri="{FF2B5EF4-FFF2-40B4-BE49-F238E27FC236}">
                <a16:creationId xmlns:a16="http://schemas.microsoft.com/office/drawing/2014/main" id="{1047FF40-98F6-2688-0B06-21398F0E05BD}"/>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0806226" y="5540089"/>
            <a:ext cx="1741533" cy="1088458"/>
          </a:xfrm>
          <a:prstGeom prst="rect">
            <a:avLst/>
          </a:prstGeom>
        </p:spPr>
      </p:pic>
      <p:sp>
        <p:nvSpPr>
          <p:cNvPr id="7" name="Rectangle: Rounded Corners 6">
            <a:extLst>
              <a:ext uri="{FF2B5EF4-FFF2-40B4-BE49-F238E27FC236}">
                <a16:creationId xmlns:a16="http://schemas.microsoft.com/office/drawing/2014/main" id="{801FFBC9-509E-8097-1605-9092780456FD}"/>
              </a:ext>
            </a:extLst>
          </p:cNvPr>
          <p:cNvSpPr/>
          <p:nvPr/>
        </p:nvSpPr>
        <p:spPr>
          <a:xfrm>
            <a:off x="6871058" y="1418931"/>
            <a:ext cx="4278597" cy="4843022"/>
          </a:xfrm>
          <a:prstGeom prst="roundRect">
            <a:avLst>
              <a:gd name="adj" fmla="val 34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highlight>
                <a:srgbClr val="000000"/>
              </a:highlight>
            </a:endParaRPr>
          </a:p>
        </p:txBody>
      </p:sp>
      <p:sp>
        <p:nvSpPr>
          <p:cNvPr id="9" name="Rectangle: Top Corners Rounded 8">
            <a:extLst>
              <a:ext uri="{FF2B5EF4-FFF2-40B4-BE49-F238E27FC236}">
                <a16:creationId xmlns:a16="http://schemas.microsoft.com/office/drawing/2014/main" id="{E81B6D8C-D1FA-7F33-96C8-C7E8AA790D8F}"/>
              </a:ext>
            </a:extLst>
          </p:cNvPr>
          <p:cNvSpPr/>
          <p:nvPr/>
        </p:nvSpPr>
        <p:spPr>
          <a:xfrm>
            <a:off x="6871058" y="1415538"/>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FA3C73AB-7DC4-A21E-6EB7-0AB812FE450D}"/>
              </a:ext>
            </a:extLst>
          </p:cNvPr>
          <p:cNvSpPr/>
          <p:nvPr/>
        </p:nvSpPr>
        <p:spPr>
          <a:xfrm>
            <a:off x="7001785" y="5756167"/>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12" name="Picture 11">
            <a:extLst>
              <a:ext uri="{FF2B5EF4-FFF2-40B4-BE49-F238E27FC236}">
                <a16:creationId xmlns:a16="http://schemas.microsoft.com/office/drawing/2014/main" id="{7771E73D-F895-DE06-A071-F37320E6677C}"/>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9789942" y="1558807"/>
            <a:ext cx="433852" cy="291979"/>
          </a:xfrm>
          <a:prstGeom prst="rect">
            <a:avLst/>
          </a:prstGeom>
        </p:spPr>
      </p:pic>
      <p:pic>
        <p:nvPicPr>
          <p:cNvPr id="62" name="Picture 61">
            <a:extLst>
              <a:ext uri="{FF2B5EF4-FFF2-40B4-BE49-F238E27FC236}">
                <a16:creationId xmlns:a16="http://schemas.microsoft.com/office/drawing/2014/main" id="{757D2572-8920-04F3-E1A1-FE8DFC9B1038}"/>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p:blipFill>
        <p:spPr>
          <a:xfrm>
            <a:off x="6977198" y="1489298"/>
            <a:ext cx="342859" cy="412985"/>
          </a:xfrm>
          <a:prstGeom prst="rect">
            <a:avLst/>
          </a:prstGeom>
        </p:spPr>
      </p:pic>
      <p:pic>
        <p:nvPicPr>
          <p:cNvPr id="63" name="Picture 62">
            <a:extLst>
              <a:ext uri="{FF2B5EF4-FFF2-40B4-BE49-F238E27FC236}">
                <a16:creationId xmlns:a16="http://schemas.microsoft.com/office/drawing/2014/main" id="{EC287DCC-F24B-C033-8F42-474392FEE0B0}"/>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p:blipFill>
        <p:spPr>
          <a:xfrm>
            <a:off x="10223794" y="1512716"/>
            <a:ext cx="433852" cy="366148"/>
          </a:xfrm>
          <a:prstGeom prst="rect">
            <a:avLst/>
          </a:prstGeom>
        </p:spPr>
      </p:pic>
      <p:pic>
        <p:nvPicPr>
          <p:cNvPr id="64" name="Picture 63">
            <a:extLst>
              <a:ext uri="{FF2B5EF4-FFF2-40B4-BE49-F238E27FC236}">
                <a16:creationId xmlns:a16="http://schemas.microsoft.com/office/drawing/2014/main" id="{C4EE6CE3-CD75-6CAB-F0C0-0FCF36D65D4D}"/>
              </a:ext>
            </a:extLst>
          </p:cNvPr>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0657646" y="1512716"/>
            <a:ext cx="387108" cy="366148"/>
          </a:xfrm>
          <a:prstGeom prst="rect">
            <a:avLst/>
          </a:prstGeom>
        </p:spPr>
      </p:pic>
      <p:sp>
        <p:nvSpPr>
          <p:cNvPr id="13" name="TextBox 12">
            <a:extLst>
              <a:ext uri="{FF2B5EF4-FFF2-40B4-BE49-F238E27FC236}">
                <a16:creationId xmlns:a16="http://schemas.microsoft.com/office/drawing/2014/main" id="{CC5CCD7B-10F5-434E-FAA5-6E1A123FF8F4}"/>
              </a:ext>
            </a:extLst>
          </p:cNvPr>
          <p:cNvSpPr txBox="1"/>
          <p:nvPr/>
        </p:nvSpPr>
        <p:spPr>
          <a:xfrm>
            <a:off x="7282784" y="1497636"/>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5" name="Oval 64">
            <a:extLst>
              <a:ext uri="{FF2B5EF4-FFF2-40B4-BE49-F238E27FC236}">
                <a16:creationId xmlns:a16="http://schemas.microsoft.com/office/drawing/2014/main" id="{E7A60CD1-95C6-CE51-9618-162D8A9A3D75}"/>
              </a:ext>
            </a:extLst>
          </p:cNvPr>
          <p:cNvSpPr/>
          <p:nvPr/>
        </p:nvSpPr>
        <p:spPr>
          <a:xfrm>
            <a:off x="11451056" y="1430606"/>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TextBox 65">
            <a:extLst>
              <a:ext uri="{FF2B5EF4-FFF2-40B4-BE49-F238E27FC236}">
                <a16:creationId xmlns:a16="http://schemas.microsoft.com/office/drawing/2014/main" id="{6E7F47E8-E1A6-AF02-A5D6-F3EB0B82C647}"/>
              </a:ext>
            </a:extLst>
          </p:cNvPr>
          <p:cNvSpPr txBox="1"/>
          <p:nvPr/>
        </p:nvSpPr>
        <p:spPr>
          <a:xfrm>
            <a:off x="7192676" y="1964367"/>
            <a:ext cx="4454434" cy="523220"/>
          </a:xfrm>
          <a:prstGeom prst="rect">
            <a:avLst/>
          </a:prstGeom>
          <a:noFill/>
        </p:spPr>
        <p:txBody>
          <a:bodyPr wrap="square" rtlCol="0">
            <a:spAutoFit/>
          </a:bodyPr>
          <a:lstStyle/>
          <a:p>
            <a:r>
              <a:rPr lang="en-US" sz="2800" b="1" dirty="0">
                <a:solidFill>
                  <a:schemeClr val="bg1"/>
                </a:solidFill>
                <a:latin typeface="SVN-Product Sans" panose="020B0403030502040203" pitchFamily="34" charset="0"/>
              </a:rPr>
              <a:t>Trang </a:t>
            </a:r>
            <a:r>
              <a:rPr lang="en-US" sz="2800" b="1" dirty="0" err="1">
                <a:solidFill>
                  <a:schemeClr val="bg1"/>
                </a:solidFill>
                <a:latin typeface="SVN-Product Sans" panose="020B0403030502040203" pitchFamily="34" charset="0"/>
              </a:rPr>
              <a:t>chủ</a:t>
            </a:r>
            <a:endParaRPr lang="vi-VN" sz="2800" b="1" dirty="0">
              <a:solidFill>
                <a:schemeClr val="bg1"/>
              </a:solidFill>
              <a:latin typeface="SVN-Product Sans" panose="020B0403030502040203" pitchFamily="34" charset="0"/>
            </a:endParaRPr>
          </a:p>
        </p:txBody>
      </p:sp>
      <p:sp>
        <p:nvSpPr>
          <p:cNvPr id="67" name="TextBox 66">
            <a:extLst>
              <a:ext uri="{FF2B5EF4-FFF2-40B4-BE49-F238E27FC236}">
                <a16:creationId xmlns:a16="http://schemas.microsoft.com/office/drawing/2014/main" id="{6C3AB1E7-865D-B08F-15A8-64D9E3CB2111}"/>
              </a:ext>
            </a:extLst>
          </p:cNvPr>
          <p:cNvSpPr txBox="1"/>
          <p:nvPr/>
        </p:nvSpPr>
        <p:spPr>
          <a:xfrm>
            <a:off x="643697" y="2292267"/>
            <a:ext cx="5620920" cy="3416320"/>
          </a:xfrm>
          <a:prstGeom prst="rect">
            <a:avLst/>
          </a:prstGeom>
          <a:noFill/>
        </p:spPr>
        <p:txBody>
          <a:bodyPr wrap="square" rtlCol="0">
            <a:spAutoFit/>
          </a:bodyPr>
          <a:lstStyle/>
          <a:p>
            <a:pPr algn="just"/>
            <a:r>
              <a:rPr lang="en-US" sz="2400" dirty="0">
                <a:latin typeface="Segoe UI" panose="020B0502040204020203" pitchFamily="34" charset="0"/>
                <a:ea typeface="Segoe UI Black" panose="020B0A02040204020203" pitchFamily="34" charset="0"/>
                <a:cs typeface="Segoe UI" panose="020B0502040204020203" pitchFamily="34" charset="0"/>
              </a:rPr>
              <a:t>Trang </a:t>
            </a:r>
            <a:r>
              <a:rPr lang="en-US" sz="2400" dirty="0" err="1">
                <a:latin typeface="Segoe UI" panose="020B0502040204020203" pitchFamily="34" charset="0"/>
                <a:ea typeface="Segoe UI Black" panose="020B0A02040204020203" pitchFamily="34" charset="0"/>
                <a:cs typeface="Segoe UI" panose="020B0502040204020203" pitchFamily="34" charset="0"/>
              </a:rPr>
              <a:t>chủ</a:t>
            </a:r>
            <a:r>
              <a:rPr lang="en-US" sz="2400" dirty="0">
                <a:latin typeface="Segoe UI" panose="020B0502040204020203" pitchFamily="34" charset="0"/>
                <a:ea typeface="Segoe UI Black" panose="020B0A02040204020203" pitchFamily="34" charset="0"/>
                <a:cs typeface="Segoe UI" panose="020B0502040204020203" pitchFamily="34" charset="0"/>
              </a:rPr>
              <a:t> bao </a:t>
            </a:r>
            <a:r>
              <a:rPr lang="en-US" sz="2400" dirty="0" err="1">
                <a:latin typeface="Segoe UI" panose="020B0502040204020203" pitchFamily="34" charset="0"/>
                <a:ea typeface="Segoe UI Black" panose="020B0A02040204020203" pitchFamily="34" charset="0"/>
                <a:cs typeface="Segoe UI" panose="020B0502040204020203" pitchFamily="34" charset="0"/>
              </a:rPr>
              <a:t>gồm</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có</a:t>
            </a:r>
            <a:r>
              <a:rPr lang="en-US" sz="2400" dirty="0">
                <a:latin typeface="Segoe UI" panose="020B0502040204020203" pitchFamily="34" charset="0"/>
                <a:ea typeface="Segoe UI Black" panose="020B0A02040204020203" pitchFamily="34" charset="0"/>
                <a:cs typeface="Segoe UI" panose="020B0502040204020203" pitchFamily="34" charset="0"/>
              </a:rPr>
              <a:t> : </a:t>
            </a:r>
          </a:p>
          <a:p>
            <a:pPr algn="just"/>
            <a:r>
              <a:rPr lang="en-US" sz="2400" dirty="0">
                <a:latin typeface="Segoe UI" panose="020B0502040204020203" pitchFamily="34" charset="0"/>
                <a:ea typeface="Segoe UI Black" panose="020B0A02040204020203" pitchFamily="34" charset="0"/>
                <a:cs typeface="Segoe UI" panose="020B0502040204020203" pitchFamily="34" charset="0"/>
              </a:rPr>
              <a:t>-</a:t>
            </a:r>
            <a:r>
              <a:rPr lang="en-US" sz="2400" dirty="0" err="1">
                <a:latin typeface="Segoe UI" panose="020B0502040204020203" pitchFamily="34" charset="0"/>
                <a:ea typeface="Segoe UI Black" panose="020B0A02040204020203" pitchFamily="34" charset="0"/>
                <a:cs typeface="Segoe UI" panose="020B0502040204020203" pitchFamily="34" charset="0"/>
              </a:rPr>
              <a:t>tìm</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kiếm</a:t>
            </a:r>
            <a:endParaRPr lang="en-US" sz="2400" dirty="0">
              <a:latin typeface="Segoe UI" panose="020B0502040204020203" pitchFamily="34" charset="0"/>
              <a:ea typeface="Segoe UI Black" panose="020B0A02040204020203" pitchFamily="34" charset="0"/>
              <a:cs typeface="Segoe UI" panose="020B0502040204020203" pitchFamily="34" charset="0"/>
            </a:endParaRPr>
          </a:p>
          <a:p>
            <a:pPr algn="just"/>
            <a:r>
              <a:rPr lang="en-US" sz="2400" dirty="0">
                <a:latin typeface="Segoe UI" panose="020B0502040204020203" pitchFamily="34" charset="0"/>
                <a:ea typeface="Segoe UI Black" panose="020B0A02040204020203" pitchFamily="34" charset="0"/>
                <a:cs typeface="Segoe UI" panose="020B0502040204020203" pitchFamily="34" charset="0"/>
              </a:rPr>
              <a:t>-</a:t>
            </a:r>
            <a:r>
              <a:rPr lang="en-US" sz="2400" dirty="0" err="1">
                <a:latin typeface="Segoe UI" panose="020B0502040204020203" pitchFamily="34" charset="0"/>
                <a:ea typeface="Segoe UI Black" panose="020B0A02040204020203" pitchFamily="34" charset="0"/>
                <a:cs typeface="Segoe UI" panose="020B0502040204020203" pitchFamily="34" charset="0"/>
              </a:rPr>
              <a:t>tạo</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bài</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viết</a:t>
            </a:r>
            <a:endParaRPr lang="en-US" sz="2400" dirty="0">
              <a:latin typeface="Segoe UI" panose="020B0502040204020203" pitchFamily="34" charset="0"/>
              <a:ea typeface="Segoe UI Black" panose="020B0A02040204020203" pitchFamily="34" charset="0"/>
              <a:cs typeface="Segoe UI" panose="020B0502040204020203" pitchFamily="34" charset="0"/>
            </a:endParaRPr>
          </a:p>
          <a:p>
            <a:pPr algn="just"/>
            <a:r>
              <a:rPr lang="en-US" sz="2400" dirty="0">
                <a:latin typeface="Segoe UI" panose="020B0502040204020203" pitchFamily="34" charset="0"/>
                <a:ea typeface="Segoe UI Black" panose="020B0A02040204020203" pitchFamily="34" charset="0"/>
                <a:cs typeface="Segoe UI" panose="020B0502040204020203" pitchFamily="34" charset="0"/>
              </a:rPr>
              <a:t>-</a:t>
            </a:r>
            <a:r>
              <a:rPr lang="en-US" sz="2400" dirty="0" err="1">
                <a:latin typeface="Segoe UI" panose="020B0502040204020203" pitchFamily="34" charset="0"/>
                <a:ea typeface="Segoe UI Black" panose="020B0A02040204020203" pitchFamily="34" charset="0"/>
                <a:cs typeface="Segoe UI" panose="020B0502040204020203" pitchFamily="34" charset="0"/>
              </a:rPr>
              <a:t>và</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chổ</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bạn</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cần</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đăng</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nhập</a:t>
            </a:r>
            <a:r>
              <a:rPr lang="en-US" sz="2400" dirty="0">
                <a:latin typeface="Segoe UI" panose="020B0502040204020203" pitchFamily="34" charset="0"/>
                <a:ea typeface="Segoe UI Black" panose="020B0A02040204020203" pitchFamily="34" charset="0"/>
                <a:cs typeface="Segoe UI" panose="020B0502040204020203" pitchFamily="34" charset="0"/>
              </a:rPr>
              <a:t> </a:t>
            </a:r>
          </a:p>
          <a:p>
            <a:pPr algn="just"/>
            <a:r>
              <a:rPr lang="en-US" sz="2400" dirty="0">
                <a:latin typeface="Segoe UI" panose="020B0502040204020203" pitchFamily="34" charset="0"/>
                <a:ea typeface="Segoe UI Black" panose="020B0A02040204020203" pitchFamily="34" charset="0"/>
                <a:cs typeface="Segoe UI" panose="020B0502040204020203" pitchFamily="34" charset="0"/>
              </a:rPr>
              <a:t>-</a:t>
            </a:r>
            <a:r>
              <a:rPr lang="en-US" sz="2400" dirty="0" err="1">
                <a:latin typeface="Segoe UI" panose="020B0502040204020203" pitchFamily="34" charset="0"/>
                <a:ea typeface="Segoe UI Black" panose="020B0A02040204020203" pitchFamily="34" charset="0"/>
                <a:cs typeface="Segoe UI" panose="020B0502040204020203" pitchFamily="34" charset="0"/>
              </a:rPr>
              <a:t>bạn</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có</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thể</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xem</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người</a:t>
            </a:r>
            <a:r>
              <a:rPr lang="en-US" sz="2400" dirty="0">
                <a:latin typeface="Segoe UI" panose="020B0502040204020203" pitchFamily="34" charset="0"/>
                <a:ea typeface="Segoe UI Black" panose="020B0A02040204020203" pitchFamily="34" charset="0"/>
                <a:cs typeface="Segoe UI" panose="020B0502040204020203" pitchFamily="34" charset="0"/>
              </a:rPr>
              <a:t> ta up </a:t>
            </a:r>
            <a:r>
              <a:rPr lang="en-US" sz="2400" dirty="0" err="1">
                <a:latin typeface="Segoe UI" panose="020B0502040204020203" pitchFamily="34" charset="0"/>
                <a:ea typeface="Segoe UI Black" panose="020B0A02040204020203" pitchFamily="34" charset="0"/>
                <a:cs typeface="Segoe UI" panose="020B0502040204020203" pitchFamily="34" charset="0"/>
              </a:rPr>
              <a:t>ảnh</a:t>
            </a:r>
            <a:r>
              <a:rPr lang="en-US" sz="2400" dirty="0">
                <a:latin typeface="Segoe UI" panose="020B0502040204020203" pitchFamily="34" charset="0"/>
                <a:ea typeface="Segoe UI Black" panose="020B0A02040204020203" pitchFamily="34" charset="0"/>
                <a:cs typeface="Segoe UI" panose="020B0502040204020203" pitchFamily="34" charset="0"/>
              </a:rPr>
              <a:t> </a:t>
            </a:r>
          </a:p>
          <a:p>
            <a:pPr algn="just"/>
            <a:r>
              <a:rPr lang="en-US" sz="2400" dirty="0">
                <a:latin typeface="Segoe UI" panose="020B0502040204020203" pitchFamily="34" charset="0"/>
                <a:ea typeface="Segoe UI Black" panose="020B0A02040204020203" pitchFamily="34" charset="0"/>
                <a:cs typeface="Segoe UI" panose="020B0502040204020203" pitchFamily="34" charset="0"/>
              </a:rPr>
              <a:t>-</a:t>
            </a:r>
            <a:r>
              <a:rPr lang="en-US" sz="2400" dirty="0" err="1">
                <a:latin typeface="Segoe UI" panose="020B0502040204020203" pitchFamily="34" charset="0"/>
                <a:ea typeface="Segoe UI Black" panose="020B0A02040204020203" pitchFamily="34" charset="0"/>
                <a:cs typeface="Segoe UI" panose="020B0502040204020203" pitchFamily="34" charset="0"/>
              </a:rPr>
              <a:t>xem</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danh</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sách</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bạn</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bè</a:t>
            </a:r>
            <a:endParaRPr lang="en-US" sz="2400" dirty="0">
              <a:latin typeface="Segoe UI" panose="020B0502040204020203" pitchFamily="34" charset="0"/>
              <a:ea typeface="Segoe UI Black" panose="020B0A02040204020203" pitchFamily="34" charset="0"/>
              <a:cs typeface="Segoe UI" panose="020B0502040204020203" pitchFamily="34" charset="0"/>
            </a:endParaRPr>
          </a:p>
          <a:p>
            <a:pPr algn="just"/>
            <a:r>
              <a:rPr lang="en-US" sz="2400" dirty="0">
                <a:latin typeface="Segoe UI" panose="020B0502040204020203" pitchFamily="34" charset="0"/>
                <a:ea typeface="Segoe UI Black" panose="020B0A02040204020203" pitchFamily="34" charset="0"/>
                <a:cs typeface="Segoe UI" panose="020B0502040204020203" pitchFamily="34" charset="0"/>
              </a:rPr>
              <a:t>-</a:t>
            </a:r>
            <a:r>
              <a:rPr lang="en-US" sz="2400" dirty="0" err="1">
                <a:latin typeface="Segoe UI" panose="020B0502040204020203" pitchFamily="34" charset="0"/>
                <a:ea typeface="Segoe UI Black" panose="020B0A02040204020203" pitchFamily="34" charset="0"/>
                <a:cs typeface="Segoe UI" panose="020B0502040204020203" pitchFamily="34" charset="0"/>
              </a:rPr>
              <a:t>tim</a:t>
            </a:r>
            <a:r>
              <a:rPr lang="en-US" sz="2400" dirty="0">
                <a:latin typeface="Segoe UI" panose="020B0502040204020203" pitchFamily="34" charset="0"/>
                <a:ea typeface="Segoe UI Black" panose="020B0A02040204020203" pitchFamily="34" charset="0"/>
                <a:cs typeface="Segoe UI" panose="020B0502040204020203" pitchFamily="34" charset="0"/>
              </a:rPr>
              <a:t> </a:t>
            </a:r>
          </a:p>
          <a:p>
            <a:pPr algn="just"/>
            <a:r>
              <a:rPr lang="en-US" sz="2400" dirty="0">
                <a:latin typeface="Segoe UI" panose="020B0502040204020203" pitchFamily="34" charset="0"/>
                <a:ea typeface="Segoe UI Black" panose="020B0A02040204020203" pitchFamily="34" charset="0"/>
                <a:cs typeface="Segoe UI" panose="020B0502040204020203" pitchFamily="34" charset="0"/>
              </a:rPr>
              <a:t>-</a:t>
            </a:r>
            <a:r>
              <a:rPr lang="en-US" sz="2400" dirty="0" err="1">
                <a:latin typeface="Segoe UI" panose="020B0502040204020203" pitchFamily="34" charset="0"/>
                <a:ea typeface="Segoe UI Black" panose="020B0A02040204020203" pitchFamily="34" charset="0"/>
                <a:cs typeface="Segoe UI" panose="020B0502040204020203" pitchFamily="34" charset="0"/>
              </a:rPr>
              <a:t>bình</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luận</a:t>
            </a:r>
            <a:r>
              <a:rPr lang="en-US" sz="2400" dirty="0">
                <a:latin typeface="Segoe UI" panose="020B0502040204020203" pitchFamily="34" charset="0"/>
                <a:ea typeface="Segoe UI Black" panose="020B0A02040204020203" pitchFamily="34" charset="0"/>
                <a:cs typeface="Segoe UI" panose="020B0502040204020203" pitchFamily="34" charset="0"/>
              </a:rPr>
              <a:t> </a:t>
            </a:r>
          </a:p>
          <a:p>
            <a:pPr algn="just"/>
            <a:r>
              <a:rPr lang="en-US" sz="2400" dirty="0">
                <a:latin typeface="Segoe UI" panose="020B0502040204020203" pitchFamily="34" charset="0"/>
                <a:ea typeface="Segoe UI Black" panose="020B0A02040204020203" pitchFamily="34" charset="0"/>
                <a:cs typeface="Segoe UI" panose="020B0502040204020203" pitchFamily="34" charset="0"/>
              </a:rPr>
              <a:t>-</a:t>
            </a:r>
            <a:r>
              <a:rPr lang="en-US" sz="2400" dirty="0" err="1">
                <a:latin typeface="Segoe UI" panose="020B0502040204020203" pitchFamily="34" charset="0"/>
                <a:ea typeface="Segoe UI Black" panose="020B0A02040204020203" pitchFamily="34" charset="0"/>
                <a:cs typeface="Segoe UI" panose="020B0502040204020203" pitchFamily="34" charset="0"/>
              </a:rPr>
              <a:t>hiển</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hiện</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ảnh</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bạn</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vừa</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mới</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đăng</a:t>
            </a:r>
            <a:r>
              <a:rPr lang="en-US" sz="2400" dirty="0">
                <a:latin typeface="Segoe UI" panose="020B0502040204020203" pitchFamily="34" charset="0"/>
                <a:ea typeface="Segoe UI Black" panose="020B0A02040204020203" pitchFamily="34" charset="0"/>
                <a:cs typeface="Segoe UI" panose="020B0502040204020203" pitchFamily="34" charset="0"/>
              </a:rPr>
              <a:t> </a:t>
            </a:r>
            <a:r>
              <a:rPr lang="en-US" sz="2400" dirty="0" err="1">
                <a:latin typeface="Segoe UI" panose="020B0502040204020203" pitchFamily="34" charset="0"/>
                <a:ea typeface="Segoe UI Black" panose="020B0A02040204020203" pitchFamily="34" charset="0"/>
                <a:cs typeface="Segoe UI" panose="020B0502040204020203" pitchFamily="34" charset="0"/>
              </a:rPr>
              <a:t>xong</a:t>
            </a:r>
            <a:endParaRPr lang="en-US" sz="2400" dirty="0">
              <a:latin typeface="Segoe UI" panose="020B0502040204020203" pitchFamily="34" charset="0"/>
              <a:ea typeface="Segoe UI Black" panose="020B0A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3D0FCF5E-D66A-8667-E0EA-8C1111DD1166}"/>
              </a:ext>
            </a:extLst>
          </p:cNvPr>
          <p:cNvPicPr>
            <a:picLocks noChangeAspect="1"/>
          </p:cNvPicPr>
          <p:nvPr/>
        </p:nvPicPr>
        <p:blipFill>
          <a:blip r:embed="rId14"/>
          <a:stretch>
            <a:fillRect/>
          </a:stretch>
        </p:blipFill>
        <p:spPr>
          <a:xfrm>
            <a:off x="7001785" y="2484214"/>
            <a:ext cx="4047262" cy="3218388"/>
          </a:xfrm>
          <a:prstGeom prst="rect">
            <a:avLst/>
          </a:prstGeom>
        </p:spPr>
      </p:pic>
    </p:spTree>
    <p:extLst>
      <p:ext uri="{BB962C8B-B14F-4D97-AF65-F5344CB8AC3E}">
        <p14:creationId xmlns:p14="http://schemas.microsoft.com/office/powerpoint/2010/main" val="1506521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80"/>
                                  </p:iterate>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3C591-9D28-CCC0-7EC3-2B352D0FB0F3}"/>
            </a:ext>
          </a:extLst>
        </p:cNvPr>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D8632EBB-CB3C-9057-22B4-46B9CAAE2E78}"/>
              </a:ext>
            </a:extLst>
          </p:cNvPr>
          <p:cNvSpPr/>
          <p:nvPr/>
        </p:nvSpPr>
        <p:spPr>
          <a:xfrm rot="16200000">
            <a:off x="976371" y="1042526"/>
            <a:ext cx="4856766" cy="5719726"/>
          </a:xfrm>
          <a:prstGeom prst="foldedCorner">
            <a:avLst>
              <a:gd name="adj" fmla="val 22624"/>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9C28C56-DB4A-7FE6-6D92-AEE428202D49}"/>
              </a:ext>
            </a:extLst>
          </p:cNvPr>
          <p:cNvSpPr txBox="1"/>
          <p:nvPr/>
        </p:nvSpPr>
        <p:spPr>
          <a:xfrm>
            <a:off x="476865" y="1632867"/>
            <a:ext cx="2745580" cy="646331"/>
          </a:xfrm>
          <a:prstGeom prst="rect">
            <a:avLst/>
          </a:prstGeom>
          <a:noFill/>
        </p:spPr>
        <p:txBody>
          <a:bodyPr wrap="square" rtlCol="0">
            <a:spAutoFit/>
          </a:bodyPr>
          <a:lstStyle/>
          <a:p>
            <a:pPr algn="ctr"/>
            <a:r>
              <a:rPr lang="en-PH" sz="3600" b="1">
                <a:solidFill>
                  <a:schemeClr val="bg1"/>
                </a:solidFill>
                <a:latin typeface="SVN-Product Sans" panose="020B0403030502040203" pitchFamily="34" charset="0"/>
              </a:rPr>
              <a:t>Nội dung 3</a:t>
            </a:r>
            <a:endParaRPr lang="en-PH" sz="3600" b="1" dirty="0">
              <a:solidFill>
                <a:schemeClr val="bg1"/>
              </a:solidFill>
              <a:latin typeface="SVN-Product Sans" panose="020B0403030502040203" pitchFamily="34" charset="0"/>
            </a:endParaRPr>
          </a:p>
        </p:txBody>
      </p:sp>
      <p:sp>
        <p:nvSpPr>
          <p:cNvPr id="89" name="Rectangle 88">
            <a:extLst>
              <a:ext uri="{FF2B5EF4-FFF2-40B4-BE49-F238E27FC236}">
                <a16:creationId xmlns:a16="http://schemas.microsoft.com/office/drawing/2014/main" id="{3AA9CC15-4D41-2F4C-BE5B-D2F216981C9E}"/>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a:extLst>
              <a:ext uri="{FF2B5EF4-FFF2-40B4-BE49-F238E27FC236}">
                <a16:creationId xmlns:a16="http://schemas.microsoft.com/office/drawing/2014/main" id="{F6B728AA-7F21-4CEB-0F85-3592FCC82BE5}"/>
              </a:ext>
            </a:extLst>
          </p:cNvPr>
          <p:cNvSpPr txBox="1"/>
          <p:nvPr/>
        </p:nvSpPr>
        <p:spPr>
          <a:xfrm>
            <a:off x="224808" y="241282"/>
            <a:ext cx="2863591" cy="784830"/>
          </a:xfrm>
          <a:prstGeom prst="rect">
            <a:avLst/>
          </a:prstGeom>
          <a:noFill/>
        </p:spPr>
        <p:txBody>
          <a:bodyPr wrap="square" rtlCol="0">
            <a:spAutoFit/>
          </a:bodyPr>
          <a:lstStyle/>
          <a:p>
            <a:pPr algn="ctr"/>
            <a:r>
              <a:rPr lang="en-PH" sz="3600" b="1" dirty="0">
                <a:solidFill>
                  <a:srgbClr val="4285F4"/>
                </a:solidFill>
                <a:latin typeface="Product Sans" panose="020B0403030502040203" pitchFamily="34" charset="0"/>
              </a:rPr>
              <a:t>G</a:t>
            </a:r>
            <a:r>
              <a:rPr lang="en-PH" sz="3600" b="1" dirty="0">
                <a:solidFill>
                  <a:srgbClr val="EA4335"/>
                </a:solidFill>
                <a:latin typeface="Product Sans" panose="020B0403030502040203" pitchFamily="34" charset="0"/>
              </a:rPr>
              <a:t>r</a:t>
            </a:r>
            <a:r>
              <a:rPr lang="en-PH" sz="3600" b="1" dirty="0">
                <a:solidFill>
                  <a:srgbClr val="FBBC05"/>
                </a:solidFill>
                <a:latin typeface="Product Sans" panose="020B0403030502040203" pitchFamily="34" charset="0"/>
              </a:rPr>
              <a:t>o</a:t>
            </a:r>
            <a:r>
              <a:rPr lang="en-PH" sz="3600" b="1" dirty="0">
                <a:solidFill>
                  <a:srgbClr val="4285F4"/>
                </a:solidFill>
                <a:latin typeface="Product Sans" panose="020B0403030502040203" pitchFamily="34" charset="0"/>
              </a:rPr>
              <a:t>u</a:t>
            </a:r>
            <a:r>
              <a:rPr lang="en-PH" sz="3600" b="1" dirty="0">
                <a:solidFill>
                  <a:srgbClr val="34A853"/>
                </a:solidFill>
                <a:latin typeface="Product Sans" panose="020B0403030502040203" pitchFamily="34" charset="0"/>
              </a:rPr>
              <a:t>p</a:t>
            </a:r>
            <a:r>
              <a:rPr lang="en-PH" sz="3600" b="1" dirty="0">
                <a:latin typeface="Product Sans" panose="020B0403030502040203" pitchFamily="34" charset="0"/>
              </a:rPr>
              <a:t> </a:t>
            </a:r>
            <a:r>
              <a:rPr lang="en-PH" sz="3600" b="1" dirty="0">
                <a:solidFill>
                  <a:srgbClr val="EA4335"/>
                </a:solidFill>
                <a:latin typeface="Product Sans" panose="020B0403030502040203" pitchFamily="34" charset="0"/>
              </a:rPr>
              <a:t>n</a:t>
            </a:r>
            <a:r>
              <a:rPr lang="en-PH" sz="3600" b="1" dirty="0">
                <a:solidFill>
                  <a:srgbClr val="3D81F4"/>
                </a:solidFill>
                <a:latin typeface="Product Sans" panose="020B0403030502040203" pitchFamily="34" charset="0"/>
              </a:rPr>
              <a:t>a</a:t>
            </a:r>
            <a:r>
              <a:rPr lang="en-PH" sz="3600" b="1" dirty="0">
                <a:solidFill>
                  <a:srgbClr val="FBBB01"/>
                </a:solidFill>
                <a:latin typeface="Product Sans" panose="020B0403030502040203" pitchFamily="34" charset="0"/>
              </a:rPr>
              <a:t>m</a:t>
            </a:r>
            <a:r>
              <a:rPr lang="en-PH" sz="3600" b="1" dirty="0">
                <a:solidFill>
                  <a:srgbClr val="2EA54E"/>
                </a:solidFill>
                <a:latin typeface="Product Sans" panose="020B0403030502040203" pitchFamily="34" charset="0"/>
              </a:rPr>
              <a:t>e</a:t>
            </a:r>
          </a:p>
          <a:p>
            <a:pPr algn="ctr"/>
            <a:endParaRPr lang="en-PH" sz="900" dirty="0"/>
          </a:p>
        </p:txBody>
      </p:sp>
      <p:sp>
        <p:nvSpPr>
          <p:cNvPr id="91" name="Oval 90">
            <a:extLst>
              <a:ext uri="{FF2B5EF4-FFF2-40B4-BE49-F238E27FC236}">
                <a16:creationId xmlns:a16="http://schemas.microsoft.com/office/drawing/2014/main" id="{E56806EC-8D3B-7691-23A7-CFB6A8344BBB}"/>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EF5AF9BB-F18C-5177-BD40-D618C4991E1C}"/>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0DB15EF5-D824-324B-B76B-B14CFD9C2966}"/>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DFC410DE-8B0A-FB73-C6EC-C2D48F869DB1}"/>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43CF1ADB-C278-157E-1CC3-0BDEF8CE8C4E}"/>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0FA4FE5A-B784-9451-D8CC-86B61C458FD3}"/>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DADAA30F-5461-B980-93A4-290CBED35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a:extLst>
              <a:ext uri="{FF2B5EF4-FFF2-40B4-BE49-F238E27FC236}">
                <a16:creationId xmlns:a16="http://schemas.microsoft.com/office/drawing/2014/main" id="{5043C4F6-96CB-5AF7-EAC8-32911C2D22D0}"/>
              </a:ext>
            </a:extLst>
          </p:cNvPr>
          <p:cNvSpPr txBox="1"/>
          <p:nvPr/>
        </p:nvSpPr>
        <p:spPr>
          <a:xfrm>
            <a:off x="3709886"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C0ED4419-8567-6D6E-CBE5-58A10C4475A1}"/>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360B77BA-B046-DCA3-D9AD-7BD638CC3508}"/>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7F2D3990-BCA9-2E00-B366-88AC5B10CF90}"/>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62AF193A-1F03-D9C3-6D58-CC5E33B9BDCF}"/>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6C54D5AD-858D-F5A1-961F-CBAFE55038F9}"/>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C9796CD2-6B76-B764-CD19-35D59E41C75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3" name="Oval 42">
            <a:extLst>
              <a:ext uri="{FF2B5EF4-FFF2-40B4-BE49-F238E27FC236}">
                <a16:creationId xmlns:a16="http://schemas.microsoft.com/office/drawing/2014/main" id="{F57EE990-F3B8-87E5-4578-0D9BB46B8269}"/>
              </a:ext>
            </a:extLst>
          </p:cNvPr>
          <p:cNvSpPr/>
          <p:nvPr/>
        </p:nvSpPr>
        <p:spPr>
          <a:xfrm>
            <a:off x="1385774"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a:extLst>
              <a:ext uri="{FF2B5EF4-FFF2-40B4-BE49-F238E27FC236}">
                <a16:creationId xmlns:a16="http://schemas.microsoft.com/office/drawing/2014/main" id="{1FB0421F-FEB7-B51C-DC28-FF584DC6EE1F}"/>
              </a:ext>
            </a:extLst>
          </p:cNvPr>
          <p:cNvSpPr/>
          <p:nvPr/>
        </p:nvSpPr>
        <p:spPr>
          <a:xfrm>
            <a:off x="2166327" y="5731585"/>
            <a:ext cx="559777" cy="533110"/>
          </a:xfrm>
          <a:prstGeom prst="ellipse">
            <a:avLst/>
          </a:prstGeom>
          <a:blipFill dpi="0" rotWithShape="1">
            <a:blip r:embed="rId6">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Oval 44">
            <a:extLst>
              <a:ext uri="{FF2B5EF4-FFF2-40B4-BE49-F238E27FC236}">
                <a16:creationId xmlns:a16="http://schemas.microsoft.com/office/drawing/2014/main" id="{6A698A5D-D83B-9B30-2D5D-5B3C9C6A913D}"/>
              </a:ext>
            </a:extLst>
          </p:cNvPr>
          <p:cNvSpPr/>
          <p:nvPr/>
        </p:nvSpPr>
        <p:spPr>
          <a:xfrm>
            <a:off x="605221"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6" name="Picture 45">
            <a:extLst>
              <a:ext uri="{FF2B5EF4-FFF2-40B4-BE49-F238E27FC236}">
                <a16:creationId xmlns:a16="http://schemas.microsoft.com/office/drawing/2014/main" id="{7E2ACC27-2014-B421-2B68-B3517E7F4545}"/>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07095" y="1155398"/>
            <a:ext cx="1741533" cy="1088458"/>
          </a:xfrm>
          <a:prstGeom prst="rect">
            <a:avLst/>
          </a:prstGeom>
          <a:solidFill>
            <a:schemeClr val="bg1"/>
          </a:solidFill>
        </p:spPr>
      </p:pic>
      <p:pic>
        <p:nvPicPr>
          <p:cNvPr id="48" name="Picture 47">
            <a:extLst>
              <a:ext uri="{FF2B5EF4-FFF2-40B4-BE49-F238E27FC236}">
                <a16:creationId xmlns:a16="http://schemas.microsoft.com/office/drawing/2014/main" id="{E074B321-0414-6303-ECC7-2CFA6931946F}"/>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0806226" y="5540089"/>
            <a:ext cx="1741533" cy="1088458"/>
          </a:xfrm>
          <a:prstGeom prst="rect">
            <a:avLst/>
          </a:prstGeom>
        </p:spPr>
      </p:pic>
      <p:sp>
        <p:nvSpPr>
          <p:cNvPr id="7" name="Rectangle: Rounded Corners 6">
            <a:extLst>
              <a:ext uri="{FF2B5EF4-FFF2-40B4-BE49-F238E27FC236}">
                <a16:creationId xmlns:a16="http://schemas.microsoft.com/office/drawing/2014/main" id="{7F390E54-8664-BE08-7693-C16621963C97}"/>
              </a:ext>
            </a:extLst>
          </p:cNvPr>
          <p:cNvSpPr/>
          <p:nvPr/>
        </p:nvSpPr>
        <p:spPr>
          <a:xfrm>
            <a:off x="6871058" y="1418931"/>
            <a:ext cx="4278597" cy="4843022"/>
          </a:xfrm>
          <a:prstGeom prst="roundRect">
            <a:avLst>
              <a:gd name="adj" fmla="val 34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highlight>
                <a:srgbClr val="000000"/>
              </a:highlight>
            </a:endParaRPr>
          </a:p>
        </p:txBody>
      </p:sp>
      <p:sp>
        <p:nvSpPr>
          <p:cNvPr id="9" name="Rectangle: Top Corners Rounded 8">
            <a:extLst>
              <a:ext uri="{FF2B5EF4-FFF2-40B4-BE49-F238E27FC236}">
                <a16:creationId xmlns:a16="http://schemas.microsoft.com/office/drawing/2014/main" id="{1E938211-36A0-3121-FDF5-1A3FF2D9DFA6}"/>
              </a:ext>
            </a:extLst>
          </p:cNvPr>
          <p:cNvSpPr/>
          <p:nvPr/>
        </p:nvSpPr>
        <p:spPr>
          <a:xfrm>
            <a:off x="6871058" y="1415538"/>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4E73C6B0-D6A3-0401-9998-63DD085B2372}"/>
              </a:ext>
            </a:extLst>
          </p:cNvPr>
          <p:cNvSpPr/>
          <p:nvPr/>
        </p:nvSpPr>
        <p:spPr>
          <a:xfrm>
            <a:off x="7001785" y="5756167"/>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12" name="Picture 11">
            <a:extLst>
              <a:ext uri="{FF2B5EF4-FFF2-40B4-BE49-F238E27FC236}">
                <a16:creationId xmlns:a16="http://schemas.microsoft.com/office/drawing/2014/main" id="{1073D331-AD72-F264-FED5-0A82CDAE9CC1}"/>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9789942" y="1558807"/>
            <a:ext cx="433852" cy="291979"/>
          </a:xfrm>
          <a:prstGeom prst="rect">
            <a:avLst/>
          </a:prstGeom>
        </p:spPr>
      </p:pic>
      <p:pic>
        <p:nvPicPr>
          <p:cNvPr id="62" name="Picture 61">
            <a:extLst>
              <a:ext uri="{FF2B5EF4-FFF2-40B4-BE49-F238E27FC236}">
                <a16:creationId xmlns:a16="http://schemas.microsoft.com/office/drawing/2014/main" id="{B91289C2-FE60-A928-60A8-6F0802016FA8}"/>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p:blipFill>
        <p:spPr>
          <a:xfrm>
            <a:off x="6977198" y="1489298"/>
            <a:ext cx="342859" cy="412985"/>
          </a:xfrm>
          <a:prstGeom prst="rect">
            <a:avLst/>
          </a:prstGeom>
        </p:spPr>
      </p:pic>
      <p:pic>
        <p:nvPicPr>
          <p:cNvPr id="63" name="Picture 62">
            <a:extLst>
              <a:ext uri="{FF2B5EF4-FFF2-40B4-BE49-F238E27FC236}">
                <a16:creationId xmlns:a16="http://schemas.microsoft.com/office/drawing/2014/main" id="{0D4CEE9F-19CD-C2FC-ADF0-D7C59296ECDE}"/>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p:blipFill>
        <p:spPr>
          <a:xfrm>
            <a:off x="10223794" y="1512716"/>
            <a:ext cx="433852" cy="366148"/>
          </a:xfrm>
          <a:prstGeom prst="rect">
            <a:avLst/>
          </a:prstGeom>
        </p:spPr>
      </p:pic>
      <p:pic>
        <p:nvPicPr>
          <p:cNvPr id="64" name="Picture 63">
            <a:extLst>
              <a:ext uri="{FF2B5EF4-FFF2-40B4-BE49-F238E27FC236}">
                <a16:creationId xmlns:a16="http://schemas.microsoft.com/office/drawing/2014/main" id="{56350FB6-B560-B197-BE1A-067C2FA32ABD}"/>
              </a:ext>
            </a:extLst>
          </p:cNvPr>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0657646" y="1512716"/>
            <a:ext cx="387108" cy="366148"/>
          </a:xfrm>
          <a:prstGeom prst="rect">
            <a:avLst/>
          </a:prstGeom>
        </p:spPr>
      </p:pic>
      <p:sp>
        <p:nvSpPr>
          <p:cNvPr id="13" name="TextBox 12">
            <a:extLst>
              <a:ext uri="{FF2B5EF4-FFF2-40B4-BE49-F238E27FC236}">
                <a16:creationId xmlns:a16="http://schemas.microsoft.com/office/drawing/2014/main" id="{9019A05D-9D85-EFA8-AA8D-81275B2B1B48}"/>
              </a:ext>
            </a:extLst>
          </p:cNvPr>
          <p:cNvSpPr txBox="1"/>
          <p:nvPr/>
        </p:nvSpPr>
        <p:spPr>
          <a:xfrm>
            <a:off x="7282784" y="1497636"/>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5" name="Oval 64">
            <a:extLst>
              <a:ext uri="{FF2B5EF4-FFF2-40B4-BE49-F238E27FC236}">
                <a16:creationId xmlns:a16="http://schemas.microsoft.com/office/drawing/2014/main" id="{D5325734-4B41-F308-68C2-FE9E6C118B4E}"/>
              </a:ext>
            </a:extLst>
          </p:cNvPr>
          <p:cNvSpPr/>
          <p:nvPr/>
        </p:nvSpPr>
        <p:spPr>
          <a:xfrm>
            <a:off x="11451056" y="1430606"/>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TextBox 65">
            <a:extLst>
              <a:ext uri="{FF2B5EF4-FFF2-40B4-BE49-F238E27FC236}">
                <a16:creationId xmlns:a16="http://schemas.microsoft.com/office/drawing/2014/main" id="{B225DE79-696B-5099-1F9D-14F8A8409F34}"/>
              </a:ext>
            </a:extLst>
          </p:cNvPr>
          <p:cNvSpPr txBox="1"/>
          <p:nvPr/>
        </p:nvSpPr>
        <p:spPr>
          <a:xfrm>
            <a:off x="7192676" y="1964367"/>
            <a:ext cx="4454434" cy="523220"/>
          </a:xfrm>
          <a:prstGeom prst="rect">
            <a:avLst/>
          </a:prstGeom>
          <a:noFill/>
        </p:spPr>
        <p:txBody>
          <a:bodyPr wrap="square" rtlCol="0">
            <a:spAutoFit/>
          </a:bodyPr>
          <a:lstStyle/>
          <a:p>
            <a:r>
              <a:rPr lang="en-US" sz="2800" b="1" dirty="0">
                <a:solidFill>
                  <a:schemeClr val="bg1"/>
                </a:solidFill>
                <a:latin typeface="SVN-Product Sans" panose="020B0403030502040203" pitchFamily="34" charset="0"/>
              </a:rPr>
              <a:t>Trang </a:t>
            </a:r>
            <a:r>
              <a:rPr lang="en-US" sz="2800" b="1" dirty="0" err="1">
                <a:solidFill>
                  <a:schemeClr val="bg1"/>
                </a:solidFill>
                <a:latin typeface="SVN-Product Sans" panose="020B0403030502040203" pitchFamily="34" charset="0"/>
              </a:rPr>
              <a:t>tìm</a:t>
            </a:r>
            <a:r>
              <a:rPr lang="en-US" sz="2800" b="1" dirty="0">
                <a:solidFill>
                  <a:schemeClr val="bg1"/>
                </a:solidFill>
                <a:latin typeface="SVN-Product Sans" panose="020B0403030502040203" pitchFamily="34" charset="0"/>
              </a:rPr>
              <a:t> </a:t>
            </a:r>
            <a:r>
              <a:rPr lang="en-US" sz="2800" b="1" dirty="0" err="1">
                <a:solidFill>
                  <a:schemeClr val="bg1"/>
                </a:solidFill>
                <a:latin typeface="SVN-Product Sans" panose="020B0403030502040203" pitchFamily="34" charset="0"/>
              </a:rPr>
              <a:t>kiếm</a:t>
            </a:r>
            <a:endParaRPr lang="vi-VN" sz="2800" b="1" dirty="0">
              <a:solidFill>
                <a:schemeClr val="bg1"/>
              </a:solidFill>
              <a:latin typeface="SVN-Product Sans" panose="020B0403030502040203" pitchFamily="34" charset="0"/>
            </a:endParaRPr>
          </a:p>
        </p:txBody>
      </p:sp>
      <p:sp>
        <p:nvSpPr>
          <p:cNvPr id="67" name="TextBox 66">
            <a:extLst>
              <a:ext uri="{FF2B5EF4-FFF2-40B4-BE49-F238E27FC236}">
                <a16:creationId xmlns:a16="http://schemas.microsoft.com/office/drawing/2014/main" id="{C1945111-9C7C-C6BA-5D74-E84808578C13}"/>
              </a:ext>
            </a:extLst>
          </p:cNvPr>
          <p:cNvSpPr txBox="1"/>
          <p:nvPr/>
        </p:nvSpPr>
        <p:spPr>
          <a:xfrm>
            <a:off x="542105" y="3114870"/>
            <a:ext cx="5620920" cy="1200329"/>
          </a:xfrm>
          <a:prstGeom prst="rect">
            <a:avLst/>
          </a:prstGeom>
          <a:noFill/>
        </p:spPr>
        <p:txBody>
          <a:bodyPr wrap="square" rtlCol="0">
            <a:spAutoFit/>
          </a:bodyPr>
          <a:lstStyle/>
          <a:p>
            <a:pPr>
              <a:spcAft>
                <a:spcPts val="600"/>
              </a:spcAft>
              <a:buClr>
                <a:srgbClr val="000000"/>
              </a:buClr>
              <a:buFont typeface="Arial"/>
            </a:pPr>
            <a:r>
              <a:rPr lang="en-US" sz="2400" dirty="0" err="1"/>
              <a:t>Tìm</a:t>
            </a:r>
            <a:r>
              <a:rPr lang="en-US" sz="2400" dirty="0"/>
              <a:t> </a:t>
            </a:r>
            <a:r>
              <a:rPr lang="en-US" sz="2400" dirty="0" err="1"/>
              <a:t>kiếm</a:t>
            </a:r>
            <a:r>
              <a:rPr lang="en-US" sz="2400" dirty="0"/>
              <a:t> : </a:t>
            </a:r>
            <a:r>
              <a:rPr lang="en-US" sz="2400" dirty="0" err="1"/>
              <a:t>bạn</a:t>
            </a:r>
            <a:r>
              <a:rPr lang="en-US" sz="2400" dirty="0"/>
              <a:t> </a:t>
            </a:r>
            <a:r>
              <a:rPr lang="en-US" sz="2400" dirty="0" err="1"/>
              <a:t>có</a:t>
            </a:r>
            <a:r>
              <a:rPr lang="en-US" sz="2400" dirty="0"/>
              <a:t> </a:t>
            </a:r>
            <a:r>
              <a:rPr lang="en-US" sz="2400" dirty="0" err="1"/>
              <a:t>thể</a:t>
            </a:r>
            <a:r>
              <a:rPr lang="en-US" sz="2400" dirty="0"/>
              <a:t> </a:t>
            </a:r>
            <a:r>
              <a:rPr lang="en-US" sz="2400" dirty="0" err="1"/>
              <a:t>tìm</a:t>
            </a:r>
            <a:r>
              <a:rPr lang="en-US" sz="2400" dirty="0"/>
              <a:t> </a:t>
            </a:r>
            <a:r>
              <a:rPr lang="en-US" sz="2400" dirty="0" err="1"/>
              <a:t>kiếm</a:t>
            </a:r>
            <a:r>
              <a:rPr lang="en-US" sz="2400" dirty="0"/>
              <a:t> </a:t>
            </a:r>
            <a:r>
              <a:rPr lang="en-US" sz="2400" dirty="0" err="1"/>
              <a:t>bạn</a:t>
            </a:r>
            <a:r>
              <a:rPr lang="en-US" sz="2400" dirty="0"/>
              <a:t> </a:t>
            </a:r>
            <a:r>
              <a:rPr lang="en-US" sz="2400" dirty="0" err="1"/>
              <a:t>bè</a:t>
            </a:r>
            <a:r>
              <a:rPr lang="en-US" sz="2400" dirty="0"/>
              <a:t> </a:t>
            </a:r>
            <a:r>
              <a:rPr lang="en-US" sz="2400" dirty="0" err="1"/>
              <a:t>trên</a:t>
            </a:r>
            <a:r>
              <a:rPr lang="en-US" sz="2400" dirty="0"/>
              <a:t> </a:t>
            </a:r>
            <a:r>
              <a:rPr lang="en-US" sz="2400" dirty="0" err="1"/>
              <a:t>danh</a:t>
            </a:r>
            <a:r>
              <a:rPr lang="en-US" sz="2400" dirty="0"/>
              <a:t> </a:t>
            </a:r>
            <a:r>
              <a:rPr lang="en-US" sz="2400" dirty="0" err="1"/>
              <a:t>sách</a:t>
            </a:r>
            <a:r>
              <a:rPr lang="en-US" sz="2400" dirty="0"/>
              <a:t> </a:t>
            </a:r>
            <a:r>
              <a:rPr lang="en-US" sz="2400" dirty="0" err="1"/>
              <a:t>thấy</a:t>
            </a:r>
            <a:r>
              <a:rPr lang="en-US" sz="2400" dirty="0"/>
              <a:t> </a:t>
            </a:r>
            <a:r>
              <a:rPr lang="en-US" sz="2400" dirty="0" err="1"/>
              <a:t>được</a:t>
            </a:r>
            <a:r>
              <a:rPr lang="en-US" sz="2400" dirty="0"/>
              <a:t> </a:t>
            </a:r>
            <a:r>
              <a:rPr lang="en-US" sz="2400" dirty="0" err="1"/>
              <a:t>tên</a:t>
            </a:r>
            <a:r>
              <a:rPr lang="en-US" sz="2400" dirty="0"/>
              <a:t> </a:t>
            </a:r>
            <a:r>
              <a:rPr lang="en-US" sz="2400" dirty="0" err="1"/>
              <a:t>và</a:t>
            </a:r>
            <a:r>
              <a:rPr lang="en-US" sz="2400" dirty="0"/>
              <a:t> </a:t>
            </a:r>
            <a:r>
              <a:rPr lang="en-US" sz="2400" dirty="0" err="1"/>
              <a:t>hình</a:t>
            </a:r>
            <a:r>
              <a:rPr lang="en-US" sz="2400" dirty="0"/>
              <a:t> </a:t>
            </a:r>
            <a:r>
              <a:rPr lang="en-US" sz="2400" dirty="0" err="1"/>
              <a:t>ảnh</a:t>
            </a:r>
            <a:r>
              <a:rPr lang="en-US" sz="2400" dirty="0"/>
              <a:t> </a:t>
            </a:r>
            <a:r>
              <a:rPr lang="en-US" sz="2400" dirty="0" err="1"/>
              <a:t>đại</a:t>
            </a:r>
            <a:r>
              <a:rPr lang="en-US" sz="2400" dirty="0"/>
              <a:t> </a:t>
            </a:r>
            <a:r>
              <a:rPr lang="en-US" sz="2400" dirty="0" err="1"/>
              <a:t>diện</a:t>
            </a:r>
            <a:r>
              <a:rPr lang="en-US" sz="2400" dirty="0"/>
              <a:t> </a:t>
            </a:r>
            <a:r>
              <a:rPr lang="en-US" sz="2400" dirty="0" err="1"/>
              <a:t>của</a:t>
            </a:r>
            <a:r>
              <a:rPr lang="en-US" sz="2400" dirty="0"/>
              <a:t> </a:t>
            </a:r>
            <a:r>
              <a:rPr lang="en-US" sz="2400" dirty="0" err="1"/>
              <a:t>họ</a:t>
            </a:r>
            <a:r>
              <a:rPr lang="en-US" sz="2400" dirty="0"/>
              <a:t> </a:t>
            </a:r>
          </a:p>
        </p:txBody>
      </p:sp>
      <p:pic>
        <p:nvPicPr>
          <p:cNvPr id="2" name="Picture 1">
            <a:extLst>
              <a:ext uri="{FF2B5EF4-FFF2-40B4-BE49-F238E27FC236}">
                <a16:creationId xmlns:a16="http://schemas.microsoft.com/office/drawing/2014/main" id="{237BA755-0E2D-7020-10C6-BC8BF2A1A7BC}"/>
              </a:ext>
            </a:extLst>
          </p:cNvPr>
          <p:cNvPicPr>
            <a:picLocks noChangeAspect="1"/>
          </p:cNvPicPr>
          <p:nvPr/>
        </p:nvPicPr>
        <p:blipFill>
          <a:blip r:embed="rId14"/>
          <a:stretch>
            <a:fillRect/>
          </a:stretch>
        </p:blipFill>
        <p:spPr>
          <a:xfrm>
            <a:off x="7126161" y="2531657"/>
            <a:ext cx="3765351" cy="3165199"/>
          </a:xfrm>
          <a:prstGeom prst="rect">
            <a:avLst/>
          </a:prstGeom>
        </p:spPr>
      </p:pic>
    </p:spTree>
    <p:extLst>
      <p:ext uri="{BB962C8B-B14F-4D97-AF65-F5344CB8AC3E}">
        <p14:creationId xmlns:p14="http://schemas.microsoft.com/office/powerpoint/2010/main" val="2588698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80"/>
                                  </p:iterate>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DA7AE-8A62-EA67-5486-59CF7AA8AA9F}"/>
            </a:ext>
          </a:extLst>
        </p:cNvPr>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FFD2005C-D67B-4230-DC56-A2929DF7B61E}"/>
              </a:ext>
            </a:extLst>
          </p:cNvPr>
          <p:cNvSpPr/>
          <p:nvPr/>
        </p:nvSpPr>
        <p:spPr>
          <a:xfrm rot="16200000">
            <a:off x="976371" y="1042526"/>
            <a:ext cx="4856766" cy="5719726"/>
          </a:xfrm>
          <a:prstGeom prst="foldedCorner">
            <a:avLst>
              <a:gd name="adj" fmla="val 22624"/>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1478C0C1-32F6-76E9-F2D7-4BC81D4B7312}"/>
              </a:ext>
            </a:extLst>
          </p:cNvPr>
          <p:cNvSpPr txBox="1"/>
          <p:nvPr/>
        </p:nvSpPr>
        <p:spPr>
          <a:xfrm>
            <a:off x="476865" y="1632867"/>
            <a:ext cx="2745580" cy="646331"/>
          </a:xfrm>
          <a:prstGeom prst="rect">
            <a:avLst/>
          </a:prstGeom>
          <a:noFill/>
        </p:spPr>
        <p:txBody>
          <a:bodyPr wrap="square" rtlCol="0">
            <a:spAutoFit/>
          </a:bodyPr>
          <a:lstStyle/>
          <a:p>
            <a:pPr algn="ctr"/>
            <a:r>
              <a:rPr lang="en-PH" sz="3600" b="1">
                <a:solidFill>
                  <a:schemeClr val="bg1"/>
                </a:solidFill>
                <a:latin typeface="SVN-Product Sans" panose="020B0403030502040203" pitchFamily="34" charset="0"/>
              </a:rPr>
              <a:t>Nội dung 3</a:t>
            </a:r>
            <a:endParaRPr lang="en-PH" sz="3600" b="1" dirty="0">
              <a:solidFill>
                <a:schemeClr val="bg1"/>
              </a:solidFill>
              <a:latin typeface="SVN-Product Sans" panose="020B0403030502040203" pitchFamily="34" charset="0"/>
            </a:endParaRPr>
          </a:p>
        </p:txBody>
      </p:sp>
      <p:sp>
        <p:nvSpPr>
          <p:cNvPr id="89" name="Rectangle 88">
            <a:extLst>
              <a:ext uri="{FF2B5EF4-FFF2-40B4-BE49-F238E27FC236}">
                <a16:creationId xmlns:a16="http://schemas.microsoft.com/office/drawing/2014/main" id="{6410E6BA-757F-BC80-0093-B88AD473C571}"/>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a:extLst>
              <a:ext uri="{FF2B5EF4-FFF2-40B4-BE49-F238E27FC236}">
                <a16:creationId xmlns:a16="http://schemas.microsoft.com/office/drawing/2014/main" id="{473B1840-D67F-1B3A-852B-5B4203EAA4C7}"/>
              </a:ext>
            </a:extLst>
          </p:cNvPr>
          <p:cNvSpPr txBox="1"/>
          <p:nvPr/>
        </p:nvSpPr>
        <p:spPr>
          <a:xfrm>
            <a:off x="224808" y="241282"/>
            <a:ext cx="2863591" cy="784830"/>
          </a:xfrm>
          <a:prstGeom prst="rect">
            <a:avLst/>
          </a:prstGeom>
          <a:noFill/>
        </p:spPr>
        <p:txBody>
          <a:bodyPr wrap="square" rtlCol="0">
            <a:spAutoFit/>
          </a:bodyPr>
          <a:lstStyle/>
          <a:p>
            <a:pPr algn="ctr"/>
            <a:r>
              <a:rPr lang="en-PH" sz="3600" b="1" dirty="0">
                <a:solidFill>
                  <a:srgbClr val="4285F4"/>
                </a:solidFill>
                <a:latin typeface="Product Sans" panose="020B0403030502040203" pitchFamily="34" charset="0"/>
              </a:rPr>
              <a:t>G</a:t>
            </a:r>
            <a:r>
              <a:rPr lang="en-PH" sz="3600" b="1" dirty="0">
                <a:solidFill>
                  <a:srgbClr val="EA4335"/>
                </a:solidFill>
                <a:latin typeface="Product Sans" panose="020B0403030502040203" pitchFamily="34" charset="0"/>
              </a:rPr>
              <a:t>r</a:t>
            </a:r>
            <a:r>
              <a:rPr lang="en-PH" sz="3600" b="1" dirty="0">
                <a:solidFill>
                  <a:srgbClr val="FBBC05"/>
                </a:solidFill>
                <a:latin typeface="Product Sans" panose="020B0403030502040203" pitchFamily="34" charset="0"/>
              </a:rPr>
              <a:t>o</a:t>
            </a:r>
            <a:r>
              <a:rPr lang="en-PH" sz="3600" b="1" dirty="0">
                <a:solidFill>
                  <a:srgbClr val="4285F4"/>
                </a:solidFill>
                <a:latin typeface="Product Sans" panose="020B0403030502040203" pitchFamily="34" charset="0"/>
              </a:rPr>
              <a:t>u</a:t>
            </a:r>
            <a:r>
              <a:rPr lang="en-PH" sz="3600" b="1" dirty="0">
                <a:solidFill>
                  <a:srgbClr val="34A853"/>
                </a:solidFill>
                <a:latin typeface="Product Sans" panose="020B0403030502040203" pitchFamily="34" charset="0"/>
              </a:rPr>
              <a:t>p</a:t>
            </a:r>
            <a:r>
              <a:rPr lang="en-PH" sz="3600" b="1" dirty="0">
                <a:latin typeface="Product Sans" panose="020B0403030502040203" pitchFamily="34" charset="0"/>
              </a:rPr>
              <a:t> </a:t>
            </a:r>
            <a:r>
              <a:rPr lang="en-PH" sz="3600" b="1" dirty="0">
                <a:solidFill>
                  <a:srgbClr val="EA4335"/>
                </a:solidFill>
                <a:latin typeface="Product Sans" panose="020B0403030502040203" pitchFamily="34" charset="0"/>
              </a:rPr>
              <a:t>n</a:t>
            </a:r>
            <a:r>
              <a:rPr lang="en-PH" sz="3600" b="1" dirty="0">
                <a:solidFill>
                  <a:srgbClr val="3D81F4"/>
                </a:solidFill>
                <a:latin typeface="Product Sans" panose="020B0403030502040203" pitchFamily="34" charset="0"/>
              </a:rPr>
              <a:t>a</a:t>
            </a:r>
            <a:r>
              <a:rPr lang="en-PH" sz="3600" b="1" dirty="0">
                <a:solidFill>
                  <a:srgbClr val="FBBB01"/>
                </a:solidFill>
                <a:latin typeface="Product Sans" panose="020B0403030502040203" pitchFamily="34" charset="0"/>
              </a:rPr>
              <a:t>m</a:t>
            </a:r>
            <a:r>
              <a:rPr lang="en-PH" sz="3600" b="1" dirty="0">
                <a:solidFill>
                  <a:srgbClr val="2EA54E"/>
                </a:solidFill>
                <a:latin typeface="Product Sans" panose="020B0403030502040203" pitchFamily="34" charset="0"/>
              </a:rPr>
              <a:t>e</a:t>
            </a:r>
          </a:p>
          <a:p>
            <a:pPr algn="ctr"/>
            <a:endParaRPr lang="en-PH" sz="900" dirty="0"/>
          </a:p>
        </p:txBody>
      </p:sp>
      <p:sp>
        <p:nvSpPr>
          <p:cNvPr id="91" name="Oval 90">
            <a:extLst>
              <a:ext uri="{FF2B5EF4-FFF2-40B4-BE49-F238E27FC236}">
                <a16:creationId xmlns:a16="http://schemas.microsoft.com/office/drawing/2014/main" id="{395A13A8-2552-F7E9-CD90-CF547C09D318}"/>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1F4C1ECA-4905-5A4C-75AC-691F82A9056F}"/>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DB93FC1C-BDBD-6581-D821-DC8E6DA9313D}"/>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C35DB40B-47C6-2987-E67B-E9115B0424A5}"/>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AB2F078D-ABF7-5840-BADF-EBDC748C89EA}"/>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410E1B74-12AE-1E2C-654D-02D32339C851}"/>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8D15AB71-BE5F-CBF7-E636-801B28277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a:extLst>
              <a:ext uri="{FF2B5EF4-FFF2-40B4-BE49-F238E27FC236}">
                <a16:creationId xmlns:a16="http://schemas.microsoft.com/office/drawing/2014/main" id="{2233755E-C0D0-8421-4529-27722551976B}"/>
              </a:ext>
            </a:extLst>
          </p:cNvPr>
          <p:cNvSpPr txBox="1"/>
          <p:nvPr/>
        </p:nvSpPr>
        <p:spPr>
          <a:xfrm>
            <a:off x="3709886"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65357A8D-DB63-4D0B-C8F9-80B5C5924AAA}"/>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4AEC2FA0-DDB4-6963-B649-53B5D7796B50}"/>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E2467005-8BE5-A4E0-0430-B187D21AAB1C}"/>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C9911140-8196-2DFD-F065-CB6A1B3E6D2E}"/>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2DB8E57D-81F1-FD1E-B277-4A0FF4BB1755}"/>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28CF5F91-2B64-A260-5E0E-34B6515B67B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3" name="Oval 42">
            <a:extLst>
              <a:ext uri="{FF2B5EF4-FFF2-40B4-BE49-F238E27FC236}">
                <a16:creationId xmlns:a16="http://schemas.microsoft.com/office/drawing/2014/main" id="{CAF39F22-1952-C110-3AFC-6A97B484C323}"/>
              </a:ext>
            </a:extLst>
          </p:cNvPr>
          <p:cNvSpPr/>
          <p:nvPr/>
        </p:nvSpPr>
        <p:spPr>
          <a:xfrm>
            <a:off x="1385774"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a:extLst>
              <a:ext uri="{FF2B5EF4-FFF2-40B4-BE49-F238E27FC236}">
                <a16:creationId xmlns:a16="http://schemas.microsoft.com/office/drawing/2014/main" id="{587EA0FD-16E7-4BD7-E223-25C6DD45D7FB}"/>
              </a:ext>
            </a:extLst>
          </p:cNvPr>
          <p:cNvSpPr/>
          <p:nvPr/>
        </p:nvSpPr>
        <p:spPr>
          <a:xfrm>
            <a:off x="2166327" y="5731585"/>
            <a:ext cx="559777" cy="533110"/>
          </a:xfrm>
          <a:prstGeom prst="ellipse">
            <a:avLst/>
          </a:prstGeom>
          <a:blipFill dpi="0" rotWithShape="1">
            <a:blip r:embed="rId6">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Oval 44">
            <a:extLst>
              <a:ext uri="{FF2B5EF4-FFF2-40B4-BE49-F238E27FC236}">
                <a16:creationId xmlns:a16="http://schemas.microsoft.com/office/drawing/2014/main" id="{77025459-1640-2600-F902-C0C003C75026}"/>
              </a:ext>
            </a:extLst>
          </p:cNvPr>
          <p:cNvSpPr/>
          <p:nvPr/>
        </p:nvSpPr>
        <p:spPr>
          <a:xfrm>
            <a:off x="605221"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6" name="Picture 45">
            <a:extLst>
              <a:ext uri="{FF2B5EF4-FFF2-40B4-BE49-F238E27FC236}">
                <a16:creationId xmlns:a16="http://schemas.microsoft.com/office/drawing/2014/main" id="{508322C5-7C4F-E837-17AD-18FB8931E78C}"/>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07095" y="1155398"/>
            <a:ext cx="1741533" cy="1088458"/>
          </a:xfrm>
          <a:prstGeom prst="rect">
            <a:avLst/>
          </a:prstGeom>
          <a:solidFill>
            <a:schemeClr val="bg1"/>
          </a:solidFill>
        </p:spPr>
      </p:pic>
      <p:pic>
        <p:nvPicPr>
          <p:cNvPr id="48" name="Picture 47">
            <a:extLst>
              <a:ext uri="{FF2B5EF4-FFF2-40B4-BE49-F238E27FC236}">
                <a16:creationId xmlns:a16="http://schemas.microsoft.com/office/drawing/2014/main" id="{A11D79EE-9BD5-48B7-C298-A37EAC08B7E9}"/>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0806226" y="5540089"/>
            <a:ext cx="1741533" cy="1088458"/>
          </a:xfrm>
          <a:prstGeom prst="rect">
            <a:avLst/>
          </a:prstGeom>
        </p:spPr>
      </p:pic>
      <p:sp>
        <p:nvSpPr>
          <p:cNvPr id="7" name="Rectangle: Rounded Corners 6">
            <a:extLst>
              <a:ext uri="{FF2B5EF4-FFF2-40B4-BE49-F238E27FC236}">
                <a16:creationId xmlns:a16="http://schemas.microsoft.com/office/drawing/2014/main" id="{4DDE8B7D-15BC-7DB2-9B87-1B04E0980CA8}"/>
              </a:ext>
            </a:extLst>
          </p:cNvPr>
          <p:cNvSpPr/>
          <p:nvPr/>
        </p:nvSpPr>
        <p:spPr>
          <a:xfrm>
            <a:off x="6871058" y="1418931"/>
            <a:ext cx="4278597" cy="4843022"/>
          </a:xfrm>
          <a:prstGeom prst="roundRect">
            <a:avLst>
              <a:gd name="adj" fmla="val 34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highlight>
                <a:srgbClr val="000000"/>
              </a:highlight>
            </a:endParaRPr>
          </a:p>
        </p:txBody>
      </p:sp>
      <p:sp>
        <p:nvSpPr>
          <p:cNvPr id="9" name="Rectangle: Top Corners Rounded 8">
            <a:extLst>
              <a:ext uri="{FF2B5EF4-FFF2-40B4-BE49-F238E27FC236}">
                <a16:creationId xmlns:a16="http://schemas.microsoft.com/office/drawing/2014/main" id="{06DCA363-54CC-071A-D5C7-B9049C853223}"/>
              </a:ext>
            </a:extLst>
          </p:cNvPr>
          <p:cNvSpPr/>
          <p:nvPr/>
        </p:nvSpPr>
        <p:spPr>
          <a:xfrm>
            <a:off x="6871058" y="1415538"/>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E5B5AA8B-00FB-5A59-8ECF-D911A3B6C8DE}"/>
              </a:ext>
            </a:extLst>
          </p:cNvPr>
          <p:cNvSpPr/>
          <p:nvPr/>
        </p:nvSpPr>
        <p:spPr>
          <a:xfrm>
            <a:off x="7001785" y="5756167"/>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12" name="Picture 11">
            <a:extLst>
              <a:ext uri="{FF2B5EF4-FFF2-40B4-BE49-F238E27FC236}">
                <a16:creationId xmlns:a16="http://schemas.microsoft.com/office/drawing/2014/main" id="{68A60438-2AF2-8B80-23BD-1DF4A994171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9789942" y="1558807"/>
            <a:ext cx="433852" cy="291979"/>
          </a:xfrm>
          <a:prstGeom prst="rect">
            <a:avLst/>
          </a:prstGeom>
        </p:spPr>
      </p:pic>
      <p:pic>
        <p:nvPicPr>
          <p:cNvPr id="62" name="Picture 61">
            <a:extLst>
              <a:ext uri="{FF2B5EF4-FFF2-40B4-BE49-F238E27FC236}">
                <a16:creationId xmlns:a16="http://schemas.microsoft.com/office/drawing/2014/main" id="{314AED12-5732-ACF9-FB05-4C1DFFC03B73}"/>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p:blipFill>
        <p:spPr>
          <a:xfrm>
            <a:off x="6977198" y="1489298"/>
            <a:ext cx="342859" cy="412985"/>
          </a:xfrm>
          <a:prstGeom prst="rect">
            <a:avLst/>
          </a:prstGeom>
        </p:spPr>
      </p:pic>
      <p:pic>
        <p:nvPicPr>
          <p:cNvPr id="63" name="Picture 62">
            <a:extLst>
              <a:ext uri="{FF2B5EF4-FFF2-40B4-BE49-F238E27FC236}">
                <a16:creationId xmlns:a16="http://schemas.microsoft.com/office/drawing/2014/main" id="{F3129AE6-4066-B9E5-67EA-4BE5DFF5E3A1}"/>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p:blipFill>
        <p:spPr>
          <a:xfrm>
            <a:off x="10223794" y="1512716"/>
            <a:ext cx="433852" cy="366148"/>
          </a:xfrm>
          <a:prstGeom prst="rect">
            <a:avLst/>
          </a:prstGeom>
        </p:spPr>
      </p:pic>
      <p:pic>
        <p:nvPicPr>
          <p:cNvPr id="64" name="Picture 63">
            <a:extLst>
              <a:ext uri="{FF2B5EF4-FFF2-40B4-BE49-F238E27FC236}">
                <a16:creationId xmlns:a16="http://schemas.microsoft.com/office/drawing/2014/main" id="{2AAF19E2-3330-CF43-6F0C-755DBD272472}"/>
              </a:ext>
            </a:extLst>
          </p:cNvPr>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0657646" y="1512716"/>
            <a:ext cx="387108" cy="366148"/>
          </a:xfrm>
          <a:prstGeom prst="rect">
            <a:avLst/>
          </a:prstGeom>
        </p:spPr>
      </p:pic>
      <p:sp>
        <p:nvSpPr>
          <p:cNvPr id="13" name="TextBox 12">
            <a:extLst>
              <a:ext uri="{FF2B5EF4-FFF2-40B4-BE49-F238E27FC236}">
                <a16:creationId xmlns:a16="http://schemas.microsoft.com/office/drawing/2014/main" id="{975D149F-7F43-3012-3758-ACFC0E262D8A}"/>
              </a:ext>
            </a:extLst>
          </p:cNvPr>
          <p:cNvSpPr txBox="1"/>
          <p:nvPr/>
        </p:nvSpPr>
        <p:spPr>
          <a:xfrm>
            <a:off x="7282784" y="1497636"/>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5" name="Oval 64">
            <a:extLst>
              <a:ext uri="{FF2B5EF4-FFF2-40B4-BE49-F238E27FC236}">
                <a16:creationId xmlns:a16="http://schemas.microsoft.com/office/drawing/2014/main" id="{633A9E1B-16C0-429D-75FA-7EB21849D52D}"/>
              </a:ext>
            </a:extLst>
          </p:cNvPr>
          <p:cNvSpPr/>
          <p:nvPr/>
        </p:nvSpPr>
        <p:spPr>
          <a:xfrm>
            <a:off x="11451056" y="1430606"/>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TextBox 65">
            <a:extLst>
              <a:ext uri="{FF2B5EF4-FFF2-40B4-BE49-F238E27FC236}">
                <a16:creationId xmlns:a16="http://schemas.microsoft.com/office/drawing/2014/main" id="{A46F4DE0-C816-C097-EA5C-3F0A3B316E89}"/>
              </a:ext>
            </a:extLst>
          </p:cNvPr>
          <p:cNvSpPr txBox="1"/>
          <p:nvPr/>
        </p:nvSpPr>
        <p:spPr>
          <a:xfrm>
            <a:off x="7192676" y="1964367"/>
            <a:ext cx="4454434" cy="523220"/>
          </a:xfrm>
          <a:prstGeom prst="rect">
            <a:avLst/>
          </a:prstGeom>
          <a:noFill/>
        </p:spPr>
        <p:txBody>
          <a:bodyPr wrap="square" rtlCol="0">
            <a:spAutoFit/>
          </a:bodyPr>
          <a:lstStyle/>
          <a:p>
            <a:r>
              <a:rPr lang="en-US" sz="2800" b="1" dirty="0">
                <a:solidFill>
                  <a:schemeClr val="bg1"/>
                </a:solidFill>
                <a:latin typeface="SVN-Product Sans" panose="020B0403030502040203" pitchFamily="34" charset="0"/>
              </a:rPr>
              <a:t>Trang </a:t>
            </a:r>
            <a:r>
              <a:rPr lang="en-US" sz="2800" b="1" dirty="0" err="1">
                <a:solidFill>
                  <a:schemeClr val="bg1"/>
                </a:solidFill>
                <a:latin typeface="SVN-Product Sans" panose="020B0403030502040203" pitchFamily="34" charset="0"/>
              </a:rPr>
              <a:t>tạo</a:t>
            </a:r>
            <a:r>
              <a:rPr lang="en-US" sz="2800" b="1" dirty="0">
                <a:solidFill>
                  <a:schemeClr val="bg1"/>
                </a:solidFill>
                <a:latin typeface="SVN-Product Sans" panose="020B0403030502040203" pitchFamily="34" charset="0"/>
              </a:rPr>
              <a:t> </a:t>
            </a:r>
            <a:r>
              <a:rPr lang="en-US" sz="2800" b="1" dirty="0" err="1">
                <a:solidFill>
                  <a:schemeClr val="bg1"/>
                </a:solidFill>
                <a:latin typeface="SVN-Product Sans" panose="020B0403030502040203" pitchFamily="34" charset="0"/>
              </a:rPr>
              <a:t>bài</a:t>
            </a:r>
            <a:r>
              <a:rPr lang="en-US" sz="2800" b="1" dirty="0">
                <a:solidFill>
                  <a:schemeClr val="bg1"/>
                </a:solidFill>
                <a:latin typeface="SVN-Product Sans" panose="020B0403030502040203" pitchFamily="34" charset="0"/>
              </a:rPr>
              <a:t> </a:t>
            </a:r>
            <a:r>
              <a:rPr lang="en-US" sz="2800" b="1" dirty="0" err="1">
                <a:solidFill>
                  <a:schemeClr val="bg1"/>
                </a:solidFill>
                <a:latin typeface="SVN-Product Sans" panose="020B0403030502040203" pitchFamily="34" charset="0"/>
              </a:rPr>
              <a:t>viết</a:t>
            </a:r>
            <a:endParaRPr lang="vi-VN" sz="2800" b="1" dirty="0">
              <a:solidFill>
                <a:schemeClr val="bg1"/>
              </a:solidFill>
              <a:latin typeface="SVN-Product Sans" panose="020B0403030502040203" pitchFamily="34" charset="0"/>
            </a:endParaRPr>
          </a:p>
        </p:txBody>
      </p:sp>
      <p:sp>
        <p:nvSpPr>
          <p:cNvPr id="67" name="TextBox 66">
            <a:extLst>
              <a:ext uri="{FF2B5EF4-FFF2-40B4-BE49-F238E27FC236}">
                <a16:creationId xmlns:a16="http://schemas.microsoft.com/office/drawing/2014/main" id="{0B11B24C-6104-B555-58AB-B7986AC0685D}"/>
              </a:ext>
            </a:extLst>
          </p:cNvPr>
          <p:cNvSpPr txBox="1"/>
          <p:nvPr/>
        </p:nvSpPr>
        <p:spPr>
          <a:xfrm>
            <a:off x="643697" y="2292267"/>
            <a:ext cx="5620920" cy="3170099"/>
          </a:xfrm>
          <a:prstGeom prst="rect">
            <a:avLst/>
          </a:prstGeom>
          <a:noFill/>
        </p:spPr>
        <p:txBody>
          <a:bodyPr wrap="square" rtlCol="0">
            <a:spAutoFit/>
          </a:bodyPr>
          <a:lstStyle/>
          <a:p>
            <a:pPr>
              <a:spcAft>
                <a:spcPts val="600"/>
              </a:spcAft>
              <a:buClr>
                <a:srgbClr val="000000"/>
              </a:buClr>
              <a:buFont typeface="Arial"/>
            </a:pPr>
            <a:r>
              <a:rPr lang="en-US" sz="2000" dirty="0" err="1"/>
              <a:t>Các</a:t>
            </a:r>
            <a:r>
              <a:rPr lang="en-US" sz="2000" dirty="0"/>
              <a:t> </a:t>
            </a:r>
            <a:r>
              <a:rPr lang="en-US" sz="2000" dirty="0" err="1"/>
              <a:t>bước</a:t>
            </a:r>
            <a:r>
              <a:rPr lang="en-US" sz="2000" dirty="0"/>
              <a:t> </a:t>
            </a:r>
            <a:r>
              <a:rPr lang="en-US" sz="2000" dirty="0" err="1"/>
              <a:t>tạo</a:t>
            </a:r>
            <a:r>
              <a:rPr lang="en-US" sz="2000" dirty="0"/>
              <a:t> </a:t>
            </a:r>
            <a:r>
              <a:rPr lang="en-US" sz="2000" dirty="0" err="1"/>
              <a:t>bài</a:t>
            </a:r>
            <a:r>
              <a:rPr lang="en-US" sz="2000" dirty="0"/>
              <a:t> </a:t>
            </a:r>
            <a:r>
              <a:rPr lang="en-US" sz="2000" dirty="0" err="1"/>
              <a:t>biết</a:t>
            </a:r>
            <a:r>
              <a:rPr lang="en-US" sz="2000" dirty="0"/>
              <a:t> </a:t>
            </a:r>
            <a:r>
              <a:rPr lang="en-US" sz="2000" dirty="0" err="1"/>
              <a:t>mới</a:t>
            </a:r>
            <a:r>
              <a:rPr lang="en-US" sz="2000" dirty="0"/>
              <a:t> : </a:t>
            </a:r>
          </a:p>
          <a:p>
            <a:pPr>
              <a:spcAft>
                <a:spcPts val="600"/>
              </a:spcAft>
              <a:buClr>
                <a:srgbClr val="000000"/>
              </a:buClr>
              <a:buFont typeface="Arial"/>
            </a:pPr>
            <a:r>
              <a:rPr lang="en-US" sz="2000" dirty="0" err="1"/>
              <a:t>Bước</a:t>
            </a:r>
            <a:r>
              <a:rPr lang="en-US" sz="2000" dirty="0"/>
              <a:t> 1: </a:t>
            </a:r>
            <a:r>
              <a:rPr lang="en-US" sz="2000" dirty="0" err="1"/>
              <a:t>khi</a:t>
            </a:r>
            <a:r>
              <a:rPr lang="en-US" sz="2000" dirty="0"/>
              <a:t> </a:t>
            </a:r>
            <a:r>
              <a:rPr lang="en-US" sz="2000" dirty="0" err="1"/>
              <a:t>bạn</a:t>
            </a:r>
            <a:r>
              <a:rPr lang="en-US" sz="2000" dirty="0"/>
              <a:t> </a:t>
            </a:r>
            <a:r>
              <a:rPr lang="en-US" sz="2000" dirty="0" err="1"/>
              <a:t>bấm</a:t>
            </a:r>
            <a:r>
              <a:rPr lang="en-US" sz="2000" dirty="0"/>
              <a:t> </a:t>
            </a:r>
            <a:r>
              <a:rPr lang="en-US" sz="2000" dirty="0" err="1"/>
              <a:t>bào</a:t>
            </a:r>
            <a:r>
              <a:rPr lang="en-US" sz="2000" dirty="0"/>
              <a:t> </a:t>
            </a:r>
            <a:r>
              <a:rPr lang="en-US" sz="2000" dirty="0" err="1"/>
              <a:t>tạo</a:t>
            </a:r>
            <a:r>
              <a:rPr lang="en-US" sz="2000" dirty="0"/>
              <a:t> </a:t>
            </a:r>
            <a:r>
              <a:rPr lang="en-US" sz="2000" dirty="0" err="1"/>
              <a:t>bài</a:t>
            </a:r>
            <a:r>
              <a:rPr lang="en-US" sz="2000" dirty="0"/>
              <a:t> </a:t>
            </a:r>
            <a:r>
              <a:rPr lang="en-US" sz="2000" dirty="0" err="1"/>
              <a:t>viết</a:t>
            </a:r>
            <a:r>
              <a:rPr lang="en-US" sz="2000" dirty="0"/>
              <a:t> </a:t>
            </a:r>
            <a:r>
              <a:rPr lang="en-US" sz="2000" dirty="0" err="1"/>
              <a:t>nó</a:t>
            </a:r>
            <a:r>
              <a:rPr lang="en-US" sz="2000" dirty="0"/>
              <a:t> </a:t>
            </a:r>
            <a:r>
              <a:rPr lang="en-US" sz="2000" dirty="0" err="1"/>
              <a:t>sẽ</a:t>
            </a:r>
            <a:r>
              <a:rPr lang="en-US" sz="2000" dirty="0"/>
              <a:t> </a:t>
            </a:r>
            <a:r>
              <a:rPr lang="en-US" sz="2000" dirty="0" err="1"/>
              <a:t>hiện</a:t>
            </a:r>
            <a:r>
              <a:rPr lang="en-US" sz="2000" dirty="0"/>
              <a:t> </a:t>
            </a:r>
            <a:r>
              <a:rPr lang="en-US" sz="2000" dirty="0" err="1"/>
              <a:t>ra</a:t>
            </a:r>
            <a:r>
              <a:rPr lang="en-US" sz="2000" dirty="0"/>
              <a:t> </a:t>
            </a:r>
            <a:r>
              <a:rPr lang="en-US" sz="2000" dirty="0" err="1"/>
              <a:t>hình</a:t>
            </a:r>
            <a:r>
              <a:rPr lang="en-US" sz="2000" dirty="0"/>
              <a:t> </a:t>
            </a:r>
            <a:r>
              <a:rPr lang="en-US" sz="2000" dirty="0" err="1"/>
              <a:t>kế</a:t>
            </a:r>
            <a:r>
              <a:rPr lang="en-US" sz="2000" dirty="0"/>
              <a:t> </a:t>
            </a:r>
            <a:r>
              <a:rPr lang="en-US" sz="2000" dirty="0" err="1"/>
              <a:t>bên</a:t>
            </a:r>
            <a:endParaRPr lang="en-US" sz="2000" dirty="0"/>
          </a:p>
          <a:p>
            <a:pPr>
              <a:spcAft>
                <a:spcPts val="600"/>
              </a:spcAft>
              <a:buClr>
                <a:srgbClr val="000000"/>
              </a:buClr>
              <a:buFont typeface="Arial"/>
            </a:pPr>
            <a:r>
              <a:rPr lang="en-US" sz="2000" dirty="0" err="1"/>
              <a:t>Bước</a:t>
            </a:r>
            <a:r>
              <a:rPr lang="en-US" sz="2000" dirty="0"/>
              <a:t> 2:tiếp </a:t>
            </a:r>
            <a:r>
              <a:rPr lang="en-US" sz="2000" dirty="0" err="1"/>
              <a:t>theo</a:t>
            </a:r>
            <a:r>
              <a:rPr lang="en-US" sz="2000" dirty="0"/>
              <a:t> </a:t>
            </a:r>
            <a:r>
              <a:rPr lang="en-US" sz="2000" dirty="0" err="1"/>
              <a:t>bạn</a:t>
            </a:r>
            <a:r>
              <a:rPr lang="en-US" sz="2000" dirty="0"/>
              <a:t> </a:t>
            </a:r>
            <a:r>
              <a:rPr lang="en-US" sz="2000" dirty="0" err="1"/>
              <a:t>bấm</a:t>
            </a:r>
            <a:r>
              <a:rPr lang="en-US" sz="2000" dirty="0"/>
              <a:t> chose file </a:t>
            </a:r>
            <a:r>
              <a:rPr lang="en-US" sz="2000" dirty="0" err="1"/>
              <a:t>và</a:t>
            </a:r>
            <a:r>
              <a:rPr lang="en-US" sz="2000" dirty="0"/>
              <a:t> </a:t>
            </a:r>
            <a:r>
              <a:rPr lang="en-US" sz="2000" dirty="0" err="1"/>
              <a:t>nó</a:t>
            </a:r>
            <a:r>
              <a:rPr lang="en-US" sz="2000" dirty="0"/>
              <a:t> </a:t>
            </a:r>
            <a:r>
              <a:rPr lang="en-US" sz="2000" dirty="0" err="1"/>
              <a:t>sẽ</a:t>
            </a:r>
            <a:r>
              <a:rPr lang="en-US" sz="2000" dirty="0"/>
              <a:t> </a:t>
            </a:r>
            <a:r>
              <a:rPr lang="en-US" sz="2000" dirty="0" err="1"/>
              <a:t>tự</a:t>
            </a:r>
            <a:r>
              <a:rPr lang="en-US" sz="2000" dirty="0"/>
              <a:t> </a:t>
            </a:r>
            <a:r>
              <a:rPr lang="en-US" sz="2000" dirty="0" err="1"/>
              <a:t>động</a:t>
            </a:r>
            <a:r>
              <a:rPr lang="en-US" sz="2000" dirty="0"/>
              <a:t> </a:t>
            </a:r>
            <a:r>
              <a:rPr lang="en-US" sz="2000" dirty="0" err="1"/>
              <a:t>hiện</a:t>
            </a:r>
            <a:r>
              <a:rPr lang="en-US" sz="2000" dirty="0"/>
              <a:t> </a:t>
            </a:r>
            <a:r>
              <a:rPr lang="en-US" sz="2000" dirty="0" err="1"/>
              <a:t>ra</a:t>
            </a:r>
            <a:r>
              <a:rPr lang="en-US" sz="2000" dirty="0"/>
              <a:t> </a:t>
            </a:r>
            <a:r>
              <a:rPr lang="en-US" sz="2000" dirty="0" err="1"/>
              <a:t>kho</a:t>
            </a:r>
            <a:r>
              <a:rPr lang="en-US" sz="2000" dirty="0"/>
              <a:t> </a:t>
            </a:r>
            <a:r>
              <a:rPr lang="en-US" sz="2000" dirty="0" err="1"/>
              <a:t>hình</a:t>
            </a:r>
            <a:r>
              <a:rPr lang="en-US" sz="2000" dirty="0"/>
              <a:t> </a:t>
            </a:r>
            <a:r>
              <a:rPr lang="en-US" sz="2000" dirty="0" err="1"/>
              <a:t>ảnh</a:t>
            </a:r>
            <a:r>
              <a:rPr lang="en-US" sz="2000" dirty="0"/>
              <a:t> </a:t>
            </a:r>
            <a:r>
              <a:rPr lang="en-US" sz="2000" dirty="0" err="1"/>
              <a:t>bạn</a:t>
            </a:r>
            <a:r>
              <a:rPr lang="en-US" sz="2000" dirty="0"/>
              <a:t> </a:t>
            </a:r>
            <a:r>
              <a:rPr lang="en-US" sz="2000" dirty="0" err="1"/>
              <a:t>đang</a:t>
            </a:r>
            <a:r>
              <a:rPr lang="en-US" sz="2000" dirty="0"/>
              <a:t> </a:t>
            </a:r>
            <a:r>
              <a:rPr lang="en-US" sz="2000" dirty="0" err="1"/>
              <a:t>lưu</a:t>
            </a:r>
            <a:r>
              <a:rPr lang="en-US" sz="2000" dirty="0"/>
              <a:t> </a:t>
            </a:r>
            <a:r>
              <a:rPr lang="en-US" sz="2000" dirty="0" err="1"/>
              <a:t>trong</a:t>
            </a:r>
            <a:r>
              <a:rPr lang="en-US" sz="2000" dirty="0"/>
              <a:t> </a:t>
            </a:r>
            <a:r>
              <a:rPr lang="en-US" sz="2000" dirty="0" err="1"/>
              <a:t>máy</a:t>
            </a:r>
            <a:r>
              <a:rPr lang="en-US" sz="2000" dirty="0"/>
              <a:t> </a:t>
            </a:r>
            <a:r>
              <a:rPr lang="en-US" sz="2000" dirty="0" err="1"/>
              <a:t>và</a:t>
            </a:r>
            <a:r>
              <a:rPr lang="en-US" sz="2000" dirty="0"/>
              <a:t> </a:t>
            </a:r>
            <a:r>
              <a:rPr lang="en-US" sz="2000" dirty="0" err="1"/>
              <a:t>thực</a:t>
            </a:r>
            <a:r>
              <a:rPr lang="en-US" sz="2000" dirty="0"/>
              <a:t> </a:t>
            </a:r>
            <a:r>
              <a:rPr lang="en-US" sz="2000" dirty="0" err="1"/>
              <a:t>hiện</a:t>
            </a:r>
            <a:r>
              <a:rPr lang="en-US" sz="2000" dirty="0"/>
              <a:t> </a:t>
            </a:r>
            <a:r>
              <a:rPr lang="en-US" sz="2000" dirty="0" err="1"/>
              <a:t>lệnh</a:t>
            </a:r>
            <a:r>
              <a:rPr lang="en-US" sz="2000" dirty="0"/>
              <a:t> </a:t>
            </a:r>
            <a:r>
              <a:rPr lang="en-US" sz="2000" dirty="0" err="1"/>
              <a:t>đưa</a:t>
            </a:r>
            <a:r>
              <a:rPr lang="en-US" sz="2000" dirty="0"/>
              <a:t> </a:t>
            </a:r>
            <a:r>
              <a:rPr lang="en-US" sz="2000" dirty="0" err="1"/>
              <a:t>ảnh</a:t>
            </a:r>
            <a:r>
              <a:rPr lang="en-US" sz="2000" dirty="0"/>
              <a:t> </a:t>
            </a:r>
            <a:r>
              <a:rPr lang="en-US" sz="2000" dirty="0" err="1"/>
              <a:t>vào</a:t>
            </a:r>
            <a:r>
              <a:rPr lang="en-US" sz="2000" dirty="0"/>
              <a:t> </a:t>
            </a:r>
            <a:r>
              <a:rPr lang="en-US" sz="2000" dirty="0" err="1"/>
              <a:t>bên</a:t>
            </a:r>
            <a:r>
              <a:rPr lang="en-US" sz="2000" dirty="0"/>
              <a:t> </a:t>
            </a:r>
            <a:r>
              <a:rPr lang="en-US" sz="2000" dirty="0" err="1"/>
              <a:t>dưới</a:t>
            </a:r>
            <a:endParaRPr lang="en-US" sz="2000" dirty="0"/>
          </a:p>
          <a:p>
            <a:pPr>
              <a:spcAft>
                <a:spcPts val="600"/>
              </a:spcAft>
              <a:buClr>
                <a:srgbClr val="000000"/>
              </a:buClr>
              <a:buFont typeface="Arial"/>
            </a:pPr>
            <a:r>
              <a:rPr lang="en-US" sz="2000" dirty="0" err="1"/>
              <a:t>Bước</a:t>
            </a:r>
            <a:r>
              <a:rPr lang="en-US" sz="2000" dirty="0"/>
              <a:t> 3: </a:t>
            </a:r>
            <a:r>
              <a:rPr lang="en-US" sz="2000" dirty="0" err="1"/>
              <a:t>rồi</a:t>
            </a:r>
            <a:r>
              <a:rPr lang="en-US" sz="2000" dirty="0"/>
              <a:t> </a:t>
            </a:r>
            <a:r>
              <a:rPr lang="en-US" sz="2000" dirty="0" err="1"/>
              <a:t>bạn</a:t>
            </a:r>
            <a:r>
              <a:rPr lang="en-US" sz="2000" dirty="0"/>
              <a:t> </a:t>
            </a:r>
            <a:r>
              <a:rPr lang="en-US" sz="2000" dirty="0" err="1"/>
              <a:t>nhập</a:t>
            </a:r>
            <a:r>
              <a:rPr lang="en-US" sz="2000" dirty="0"/>
              <a:t> cap </a:t>
            </a:r>
            <a:r>
              <a:rPr lang="en-US" sz="2000" dirty="0" err="1"/>
              <a:t>nào</a:t>
            </a:r>
            <a:r>
              <a:rPr lang="en-US" sz="2000" dirty="0"/>
              <a:t> </a:t>
            </a:r>
            <a:r>
              <a:rPr lang="en-US" sz="2000" dirty="0" err="1"/>
              <a:t>bạn</a:t>
            </a:r>
            <a:r>
              <a:rPr lang="en-US" sz="2000" dirty="0"/>
              <a:t> </a:t>
            </a:r>
            <a:r>
              <a:rPr lang="en-US" sz="2000" dirty="0" err="1"/>
              <a:t>mong</a:t>
            </a:r>
            <a:r>
              <a:rPr lang="en-US" sz="2000" dirty="0"/>
              <a:t> </a:t>
            </a:r>
            <a:r>
              <a:rPr lang="en-US" sz="2000" dirty="0" err="1"/>
              <a:t>muốn</a:t>
            </a:r>
            <a:r>
              <a:rPr lang="en-US" sz="2000" dirty="0"/>
              <a:t> </a:t>
            </a:r>
            <a:r>
              <a:rPr lang="en-US" sz="2000" dirty="0" err="1"/>
              <a:t>bấm</a:t>
            </a:r>
            <a:r>
              <a:rPr lang="en-US" sz="2000" dirty="0"/>
              <a:t> </a:t>
            </a:r>
          </a:p>
          <a:p>
            <a:pPr>
              <a:spcAft>
                <a:spcPts val="600"/>
              </a:spcAft>
              <a:buClr>
                <a:srgbClr val="000000"/>
              </a:buClr>
              <a:buFont typeface="Arial"/>
            </a:pPr>
            <a:r>
              <a:rPr lang="en-US" sz="2000" dirty="0" err="1"/>
              <a:t>Bước</a:t>
            </a:r>
            <a:r>
              <a:rPr lang="en-US" sz="2000" dirty="0"/>
              <a:t> 4: </a:t>
            </a:r>
            <a:r>
              <a:rPr lang="en-US" sz="2000" dirty="0" err="1"/>
              <a:t>bấm</a:t>
            </a:r>
            <a:r>
              <a:rPr lang="en-US" sz="2000" dirty="0"/>
              <a:t> </a:t>
            </a:r>
            <a:r>
              <a:rPr lang="en-US" sz="2000" dirty="0" err="1"/>
              <a:t>đăng</a:t>
            </a:r>
            <a:r>
              <a:rPr lang="en-US" sz="2000" dirty="0"/>
              <a:t> </a:t>
            </a:r>
            <a:r>
              <a:rPr lang="en-US" sz="2000" dirty="0" err="1"/>
              <a:t>bài</a:t>
            </a:r>
            <a:r>
              <a:rPr lang="en-US" sz="2000" dirty="0"/>
              <a:t> </a:t>
            </a:r>
            <a:r>
              <a:rPr lang="en-US" sz="2000" dirty="0" err="1"/>
              <a:t>nó</a:t>
            </a:r>
            <a:r>
              <a:rPr lang="en-US" sz="2000" dirty="0"/>
              <a:t> </a:t>
            </a:r>
            <a:r>
              <a:rPr lang="en-US" sz="2000" dirty="0" err="1"/>
              <a:t>sẽ</a:t>
            </a:r>
            <a:r>
              <a:rPr lang="en-US" sz="2000" dirty="0"/>
              <a:t> </a:t>
            </a:r>
            <a:r>
              <a:rPr lang="en-US" sz="2000" dirty="0" err="1"/>
              <a:t>tự</a:t>
            </a:r>
            <a:r>
              <a:rPr lang="en-US" sz="2000" dirty="0"/>
              <a:t> </a:t>
            </a:r>
            <a:r>
              <a:rPr lang="en-US" sz="2000" dirty="0" err="1"/>
              <a:t>động</a:t>
            </a:r>
            <a:r>
              <a:rPr lang="en-US" sz="2000" dirty="0"/>
              <a:t> </a:t>
            </a:r>
            <a:r>
              <a:rPr lang="en-US" sz="2000" dirty="0" err="1"/>
              <a:t>đưa</a:t>
            </a:r>
            <a:r>
              <a:rPr lang="en-US" sz="2000" dirty="0"/>
              <a:t> </a:t>
            </a:r>
            <a:r>
              <a:rPr lang="en-US" sz="2000" dirty="0" err="1"/>
              <a:t>bài</a:t>
            </a:r>
            <a:r>
              <a:rPr lang="en-US" sz="2000" dirty="0"/>
              <a:t> </a:t>
            </a:r>
            <a:r>
              <a:rPr lang="en-US" sz="2000" dirty="0" err="1"/>
              <a:t>viết</a:t>
            </a:r>
            <a:r>
              <a:rPr lang="en-US" sz="2000" dirty="0"/>
              <a:t> </a:t>
            </a:r>
            <a:r>
              <a:rPr lang="en-US" sz="2000" dirty="0" err="1"/>
              <a:t>của</a:t>
            </a:r>
            <a:r>
              <a:rPr lang="en-US" sz="2000" dirty="0"/>
              <a:t> </a:t>
            </a:r>
            <a:r>
              <a:rPr lang="en-US" sz="2000" dirty="0" err="1"/>
              <a:t>bạn</a:t>
            </a:r>
            <a:r>
              <a:rPr lang="en-US" sz="2000" dirty="0"/>
              <a:t> </a:t>
            </a:r>
            <a:r>
              <a:rPr lang="en-US" sz="2000" dirty="0" err="1"/>
              <a:t>lên</a:t>
            </a:r>
            <a:r>
              <a:rPr lang="en-US" sz="2000" dirty="0"/>
              <a:t> </a:t>
            </a:r>
            <a:r>
              <a:rPr lang="en-US" sz="2000" dirty="0" err="1"/>
              <a:t>trang</a:t>
            </a:r>
            <a:r>
              <a:rPr lang="en-US" sz="2000" dirty="0"/>
              <a:t> </a:t>
            </a:r>
            <a:r>
              <a:rPr lang="en-US" sz="2000" dirty="0" err="1"/>
              <a:t>chủ</a:t>
            </a:r>
            <a:r>
              <a:rPr lang="en-US" sz="2000" dirty="0"/>
              <a:t> </a:t>
            </a:r>
            <a:r>
              <a:rPr lang="en-US" sz="2000" dirty="0" err="1"/>
              <a:t>và</a:t>
            </a:r>
            <a:r>
              <a:rPr lang="en-US" sz="2000" dirty="0"/>
              <a:t> </a:t>
            </a:r>
            <a:r>
              <a:rPr lang="en-US" sz="2000" dirty="0" err="1"/>
              <a:t>trang</a:t>
            </a:r>
            <a:r>
              <a:rPr lang="en-US" sz="2000" dirty="0"/>
              <a:t> </a:t>
            </a:r>
            <a:r>
              <a:rPr lang="en-US" sz="2000" dirty="0" err="1"/>
              <a:t>cá</a:t>
            </a:r>
            <a:r>
              <a:rPr lang="en-US" sz="2000" dirty="0"/>
              <a:t> </a:t>
            </a:r>
            <a:r>
              <a:rPr lang="en-US" sz="2000" dirty="0" err="1"/>
              <a:t>nhân</a:t>
            </a:r>
            <a:r>
              <a:rPr lang="en-US" sz="2000" dirty="0"/>
              <a:t> </a:t>
            </a:r>
            <a:r>
              <a:rPr lang="en-US" sz="2000" dirty="0" err="1"/>
              <a:t>của</a:t>
            </a:r>
            <a:r>
              <a:rPr lang="en-US" sz="2000" dirty="0"/>
              <a:t> </a:t>
            </a:r>
            <a:r>
              <a:rPr lang="en-US" sz="2000" dirty="0" err="1"/>
              <a:t>bạn</a:t>
            </a:r>
            <a:endParaRPr lang="en-US" sz="2000" dirty="0"/>
          </a:p>
        </p:txBody>
      </p:sp>
      <p:pic>
        <p:nvPicPr>
          <p:cNvPr id="2" name="Picture 1">
            <a:extLst>
              <a:ext uri="{FF2B5EF4-FFF2-40B4-BE49-F238E27FC236}">
                <a16:creationId xmlns:a16="http://schemas.microsoft.com/office/drawing/2014/main" id="{A8B71CD5-409D-711B-95D4-C2B739A7145A}"/>
              </a:ext>
            </a:extLst>
          </p:cNvPr>
          <p:cNvPicPr>
            <a:picLocks noChangeAspect="1"/>
          </p:cNvPicPr>
          <p:nvPr/>
        </p:nvPicPr>
        <p:blipFill>
          <a:blip r:embed="rId14"/>
          <a:srcRect l="15062" r="7122" b="1"/>
          <a:stretch/>
        </p:blipFill>
        <p:spPr>
          <a:xfrm>
            <a:off x="7115952" y="2467267"/>
            <a:ext cx="3668250" cy="3264408"/>
          </a:xfrm>
          <a:prstGeom prst="rect">
            <a:avLst/>
          </a:prstGeom>
          <a:noFill/>
          <a:ln>
            <a:noFill/>
          </a:ln>
        </p:spPr>
      </p:pic>
    </p:spTree>
    <p:extLst>
      <p:ext uri="{BB962C8B-B14F-4D97-AF65-F5344CB8AC3E}">
        <p14:creationId xmlns:p14="http://schemas.microsoft.com/office/powerpoint/2010/main" val="4239306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80"/>
                                  </p:iterate>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BE2B1-9218-995B-E149-8B630CEF629A}"/>
            </a:ext>
          </a:extLst>
        </p:cNvPr>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83DF804D-61D1-394D-047A-D1B2026C2287}"/>
              </a:ext>
            </a:extLst>
          </p:cNvPr>
          <p:cNvSpPr/>
          <p:nvPr/>
        </p:nvSpPr>
        <p:spPr>
          <a:xfrm rot="16200000">
            <a:off x="976371" y="1042526"/>
            <a:ext cx="4856766" cy="5719726"/>
          </a:xfrm>
          <a:prstGeom prst="foldedCorner">
            <a:avLst>
              <a:gd name="adj" fmla="val 22624"/>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F4F4AD0E-2932-DD16-43DD-C379083D2FAB}"/>
              </a:ext>
            </a:extLst>
          </p:cNvPr>
          <p:cNvSpPr txBox="1"/>
          <p:nvPr/>
        </p:nvSpPr>
        <p:spPr>
          <a:xfrm>
            <a:off x="476865" y="1632867"/>
            <a:ext cx="2745580" cy="646331"/>
          </a:xfrm>
          <a:prstGeom prst="rect">
            <a:avLst/>
          </a:prstGeom>
          <a:noFill/>
        </p:spPr>
        <p:txBody>
          <a:bodyPr wrap="square" rtlCol="0">
            <a:spAutoFit/>
          </a:bodyPr>
          <a:lstStyle/>
          <a:p>
            <a:pPr algn="ctr"/>
            <a:r>
              <a:rPr lang="en-PH" sz="3600" b="1">
                <a:solidFill>
                  <a:schemeClr val="bg1"/>
                </a:solidFill>
                <a:latin typeface="SVN-Product Sans" panose="020B0403030502040203" pitchFamily="34" charset="0"/>
              </a:rPr>
              <a:t>Nội dung 3</a:t>
            </a:r>
            <a:endParaRPr lang="en-PH" sz="3600" b="1" dirty="0">
              <a:solidFill>
                <a:schemeClr val="bg1"/>
              </a:solidFill>
              <a:latin typeface="SVN-Product Sans" panose="020B0403030502040203" pitchFamily="34" charset="0"/>
            </a:endParaRPr>
          </a:p>
        </p:txBody>
      </p:sp>
      <p:sp>
        <p:nvSpPr>
          <p:cNvPr id="89" name="Rectangle 88">
            <a:extLst>
              <a:ext uri="{FF2B5EF4-FFF2-40B4-BE49-F238E27FC236}">
                <a16:creationId xmlns:a16="http://schemas.microsoft.com/office/drawing/2014/main" id="{70082B8A-3540-421C-A5DF-DC326662E292}"/>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a:extLst>
              <a:ext uri="{FF2B5EF4-FFF2-40B4-BE49-F238E27FC236}">
                <a16:creationId xmlns:a16="http://schemas.microsoft.com/office/drawing/2014/main" id="{30B8DE0C-181D-C24A-C916-B8EED9108D1E}"/>
              </a:ext>
            </a:extLst>
          </p:cNvPr>
          <p:cNvSpPr txBox="1"/>
          <p:nvPr/>
        </p:nvSpPr>
        <p:spPr>
          <a:xfrm>
            <a:off x="224808" y="241282"/>
            <a:ext cx="2863591" cy="784830"/>
          </a:xfrm>
          <a:prstGeom prst="rect">
            <a:avLst/>
          </a:prstGeom>
          <a:noFill/>
        </p:spPr>
        <p:txBody>
          <a:bodyPr wrap="square" rtlCol="0">
            <a:spAutoFit/>
          </a:bodyPr>
          <a:lstStyle/>
          <a:p>
            <a:pPr algn="ctr"/>
            <a:r>
              <a:rPr lang="en-PH" sz="3600" b="1" dirty="0">
                <a:solidFill>
                  <a:srgbClr val="4285F4"/>
                </a:solidFill>
                <a:latin typeface="Product Sans" panose="020B0403030502040203" pitchFamily="34" charset="0"/>
              </a:rPr>
              <a:t>G</a:t>
            </a:r>
            <a:r>
              <a:rPr lang="en-PH" sz="3600" b="1" dirty="0">
                <a:solidFill>
                  <a:srgbClr val="EA4335"/>
                </a:solidFill>
                <a:latin typeface="Product Sans" panose="020B0403030502040203" pitchFamily="34" charset="0"/>
              </a:rPr>
              <a:t>r</a:t>
            </a:r>
            <a:r>
              <a:rPr lang="en-PH" sz="3600" b="1" dirty="0">
                <a:solidFill>
                  <a:srgbClr val="FBBC05"/>
                </a:solidFill>
                <a:latin typeface="Product Sans" panose="020B0403030502040203" pitchFamily="34" charset="0"/>
              </a:rPr>
              <a:t>o</a:t>
            </a:r>
            <a:r>
              <a:rPr lang="en-PH" sz="3600" b="1" dirty="0">
                <a:solidFill>
                  <a:srgbClr val="4285F4"/>
                </a:solidFill>
                <a:latin typeface="Product Sans" panose="020B0403030502040203" pitchFamily="34" charset="0"/>
              </a:rPr>
              <a:t>u</a:t>
            </a:r>
            <a:r>
              <a:rPr lang="en-PH" sz="3600" b="1" dirty="0">
                <a:solidFill>
                  <a:srgbClr val="34A853"/>
                </a:solidFill>
                <a:latin typeface="Product Sans" panose="020B0403030502040203" pitchFamily="34" charset="0"/>
              </a:rPr>
              <a:t>p</a:t>
            </a:r>
            <a:r>
              <a:rPr lang="en-PH" sz="3600" b="1" dirty="0">
                <a:latin typeface="Product Sans" panose="020B0403030502040203" pitchFamily="34" charset="0"/>
              </a:rPr>
              <a:t> </a:t>
            </a:r>
            <a:r>
              <a:rPr lang="en-PH" sz="3600" b="1" dirty="0">
                <a:solidFill>
                  <a:srgbClr val="EA4335"/>
                </a:solidFill>
                <a:latin typeface="Product Sans" panose="020B0403030502040203" pitchFamily="34" charset="0"/>
              </a:rPr>
              <a:t>n</a:t>
            </a:r>
            <a:r>
              <a:rPr lang="en-PH" sz="3600" b="1" dirty="0">
                <a:solidFill>
                  <a:srgbClr val="3D81F4"/>
                </a:solidFill>
                <a:latin typeface="Product Sans" panose="020B0403030502040203" pitchFamily="34" charset="0"/>
              </a:rPr>
              <a:t>a</a:t>
            </a:r>
            <a:r>
              <a:rPr lang="en-PH" sz="3600" b="1" dirty="0">
                <a:solidFill>
                  <a:srgbClr val="FBBB01"/>
                </a:solidFill>
                <a:latin typeface="Product Sans" panose="020B0403030502040203" pitchFamily="34" charset="0"/>
              </a:rPr>
              <a:t>m</a:t>
            </a:r>
            <a:r>
              <a:rPr lang="en-PH" sz="3600" b="1" dirty="0">
                <a:solidFill>
                  <a:srgbClr val="2EA54E"/>
                </a:solidFill>
                <a:latin typeface="Product Sans" panose="020B0403030502040203" pitchFamily="34" charset="0"/>
              </a:rPr>
              <a:t>e</a:t>
            </a:r>
          </a:p>
          <a:p>
            <a:pPr algn="ctr"/>
            <a:endParaRPr lang="en-PH" sz="900" dirty="0"/>
          </a:p>
        </p:txBody>
      </p:sp>
      <p:sp>
        <p:nvSpPr>
          <p:cNvPr id="91" name="Oval 90">
            <a:extLst>
              <a:ext uri="{FF2B5EF4-FFF2-40B4-BE49-F238E27FC236}">
                <a16:creationId xmlns:a16="http://schemas.microsoft.com/office/drawing/2014/main" id="{7855C73E-E59A-B876-BB71-2FF599D7DA02}"/>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7BD9BAC1-8397-2373-B7B0-B01A9D8D8F2B}"/>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673D279D-2630-70D6-6BF7-9D552A24E1C9}"/>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88B0E9DB-AB55-E0F3-B936-4963048AB3EE}"/>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AF66D0EE-6D67-778A-C222-4CFD9FA6157A}"/>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25F9B1FD-4F2D-9864-EE83-58866450A3C6}"/>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6D7A17F5-5AA3-9DA5-B88F-F43647201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a:extLst>
              <a:ext uri="{FF2B5EF4-FFF2-40B4-BE49-F238E27FC236}">
                <a16:creationId xmlns:a16="http://schemas.microsoft.com/office/drawing/2014/main" id="{1B9B5CC6-C047-B492-CDCB-F7A23D9080B2}"/>
              </a:ext>
            </a:extLst>
          </p:cNvPr>
          <p:cNvSpPr txBox="1"/>
          <p:nvPr/>
        </p:nvSpPr>
        <p:spPr>
          <a:xfrm>
            <a:off x="3709886"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1E9E5507-1722-BCF1-57A6-E56E5C6B499D}"/>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F8816D15-9FA1-3096-A276-9C920B3CC2CB}"/>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93B04D24-FE43-E4DF-F631-43FC61BA52F4}"/>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70330267-A297-882F-63FA-171F594ADD4C}"/>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9E4A91AF-9EC0-C202-747C-B27B874747FB}"/>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56DEEB5D-4C1A-4CEA-781C-ED1F6ED4E9A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3" name="Oval 42">
            <a:extLst>
              <a:ext uri="{FF2B5EF4-FFF2-40B4-BE49-F238E27FC236}">
                <a16:creationId xmlns:a16="http://schemas.microsoft.com/office/drawing/2014/main" id="{4E1885FA-A591-12D8-66AA-C121ACEB313D}"/>
              </a:ext>
            </a:extLst>
          </p:cNvPr>
          <p:cNvSpPr/>
          <p:nvPr/>
        </p:nvSpPr>
        <p:spPr>
          <a:xfrm>
            <a:off x="1385774"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a:extLst>
              <a:ext uri="{FF2B5EF4-FFF2-40B4-BE49-F238E27FC236}">
                <a16:creationId xmlns:a16="http://schemas.microsoft.com/office/drawing/2014/main" id="{E94BD468-7D47-DD16-C124-35814705C9D8}"/>
              </a:ext>
            </a:extLst>
          </p:cNvPr>
          <p:cNvSpPr/>
          <p:nvPr/>
        </p:nvSpPr>
        <p:spPr>
          <a:xfrm>
            <a:off x="2166327" y="5731585"/>
            <a:ext cx="559777" cy="533110"/>
          </a:xfrm>
          <a:prstGeom prst="ellipse">
            <a:avLst/>
          </a:prstGeom>
          <a:blipFill dpi="0" rotWithShape="1">
            <a:blip r:embed="rId6">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Oval 44">
            <a:extLst>
              <a:ext uri="{FF2B5EF4-FFF2-40B4-BE49-F238E27FC236}">
                <a16:creationId xmlns:a16="http://schemas.microsoft.com/office/drawing/2014/main" id="{B47D11A9-4956-D6FB-05AB-0F8624DD2D3E}"/>
              </a:ext>
            </a:extLst>
          </p:cNvPr>
          <p:cNvSpPr/>
          <p:nvPr/>
        </p:nvSpPr>
        <p:spPr>
          <a:xfrm>
            <a:off x="605221"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6" name="Picture 45">
            <a:extLst>
              <a:ext uri="{FF2B5EF4-FFF2-40B4-BE49-F238E27FC236}">
                <a16:creationId xmlns:a16="http://schemas.microsoft.com/office/drawing/2014/main" id="{843A36B1-EE55-C63D-2351-33A4DCEEA725}"/>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07095" y="1155398"/>
            <a:ext cx="1741533" cy="1088458"/>
          </a:xfrm>
          <a:prstGeom prst="rect">
            <a:avLst/>
          </a:prstGeom>
          <a:solidFill>
            <a:schemeClr val="bg1"/>
          </a:solidFill>
        </p:spPr>
      </p:pic>
      <p:pic>
        <p:nvPicPr>
          <p:cNvPr id="48" name="Picture 47">
            <a:extLst>
              <a:ext uri="{FF2B5EF4-FFF2-40B4-BE49-F238E27FC236}">
                <a16:creationId xmlns:a16="http://schemas.microsoft.com/office/drawing/2014/main" id="{6D31339D-0B12-631F-5838-BE8B6E328A7F}"/>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0806226" y="5540089"/>
            <a:ext cx="1741533" cy="1088458"/>
          </a:xfrm>
          <a:prstGeom prst="rect">
            <a:avLst/>
          </a:prstGeom>
        </p:spPr>
      </p:pic>
      <p:sp>
        <p:nvSpPr>
          <p:cNvPr id="7" name="Rectangle: Rounded Corners 6">
            <a:extLst>
              <a:ext uri="{FF2B5EF4-FFF2-40B4-BE49-F238E27FC236}">
                <a16:creationId xmlns:a16="http://schemas.microsoft.com/office/drawing/2014/main" id="{F523CA8B-2EF2-8177-EBE7-B3A2E9C65E5C}"/>
              </a:ext>
            </a:extLst>
          </p:cNvPr>
          <p:cNvSpPr/>
          <p:nvPr/>
        </p:nvSpPr>
        <p:spPr>
          <a:xfrm>
            <a:off x="6871058" y="1418931"/>
            <a:ext cx="4278597" cy="4843022"/>
          </a:xfrm>
          <a:prstGeom prst="roundRect">
            <a:avLst>
              <a:gd name="adj" fmla="val 34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highlight>
                <a:srgbClr val="000000"/>
              </a:highlight>
            </a:endParaRPr>
          </a:p>
        </p:txBody>
      </p:sp>
      <p:sp>
        <p:nvSpPr>
          <p:cNvPr id="9" name="Rectangle: Top Corners Rounded 8">
            <a:extLst>
              <a:ext uri="{FF2B5EF4-FFF2-40B4-BE49-F238E27FC236}">
                <a16:creationId xmlns:a16="http://schemas.microsoft.com/office/drawing/2014/main" id="{1BA7ADBF-AC9E-BECD-697B-8AC8C6C7649C}"/>
              </a:ext>
            </a:extLst>
          </p:cNvPr>
          <p:cNvSpPr/>
          <p:nvPr/>
        </p:nvSpPr>
        <p:spPr>
          <a:xfrm>
            <a:off x="6871058" y="1415538"/>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259373CC-40CE-D33A-BCA5-9B1B7A475299}"/>
              </a:ext>
            </a:extLst>
          </p:cNvPr>
          <p:cNvSpPr/>
          <p:nvPr/>
        </p:nvSpPr>
        <p:spPr>
          <a:xfrm>
            <a:off x="7001785" y="5756167"/>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12" name="Picture 11">
            <a:extLst>
              <a:ext uri="{FF2B5EF4-FFF2-40B4-BE49-F238E27FC236}">
                <a16:creationId xmlns:a16="http://schemas.microsoft.com/office/drawing/2014/main" id="{6F1E7D11-C93A-D18B-6CD4-9CF574B65414}"/>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9789942" y="1558807"/>
            <a:ext cx="433852" cy="291979"/>
          </a:xfrm>
          <a:prstGeom prst="rect">
            <a:avLst/>
          </a:prstGeom>
        </p:spPr>
      </p:pic>
      <p:pic>
        <p:nvPicPr>
          <p:cNvPr id="62" name="Picture 61">
            <a:extLst>
              <a:ext uri="{FF2B5EF4-FFF2-40B4-BE49-F238E27FC236}">
                <a16:creationId xmlns:a16="http://schemas.microsoft.com/office/drawing/2014/main" id="{1BF6CA41-25A7-B953-57DA-A536193E5FE1}"/>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p:blipFill>
        <p:spPr>
          <a:xfrm>
            <a:off x="6977198" y="1489298"/>
            <a:ext cx="342859" cy="412985"/>
          </a:xfrm>
          <a:prstGeom prst="rect">
            <a:avLst/>
          </a:prstGeom>
        </p:spPr>
      </p:pic>
      <p:pic>
        <p:nvPicPr>
          <p:cNvPr id="63" name="Picture 62">
            <a:extLst>
              <a:ext uri="{FF2B5EF4-FFF2-40B4-BE49-F238E27FC236}">
                <a16:creationId xmlns:a16="http://schemas.microsoft.com/office/drawing/2014/main" id="{25ED5857-2612-F445-7AFA-3081C31A23F3}"/>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p:blipFill>
        <p:spPr>
          <a:xfrm>
            <a:off x="10223794" y="1512716"/>
            <a:ext cx="433852" cy="366148"/>
          </a:xfrm>
          <a:prstGeom prst="rect">
            <a:avLst/>
          </a:prstGeom>
        </p:spPr>
      </p:pic>
      <p:pic>
        <p:nvPicPr>
          <p:cNvPr id="64" name="Picture 63">
            <a:extLst>
              <a:ext uri="{FF2B5EF4-FFF2-40B4-BE49-F238E27FC236}">
                <a16:creationId xmlns:a16="http://schemas.microsoft.com/office/drawing/2014/main" id="{61FDF934-CD66-C027-229C-DD57E57ED1A3}"/>
              </a:ext>
            </a:extLst>
          </p:cNvPr>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0657646" y="1512716"/>
            <a:ext cx="387108" cy="366148"/>
          </a:xfrm>
          <a:prstGeom prst="rect">
            <a:avLst/>
          </a:prstGeom>
        </p:spPr>
      </p:pic>
      <p:sp>
        <p:nvSpPr>
          <p:cNvPr id="13" name="TextBox 12">
            <a:extLst>
              <a:ext uri="{FF2B5EF4-FFF2-40B4-BE49-F238E27FC236}">
                <a16:creationId xmlns:a16="http://schemas.microsoft.com/office/drawing/2014/main" id="{9FA3E6CB-09B7-C401-A35B-957FF98DD78C}"/>
              </a:ext>
            </a:extLst>
          </p:cNvPr>
          <p:cNvSpPr txBox="1"/>
          <p:nvPr/>
        </p:nvSpPr>
        <p:spPr>
          <a:xfrm>
            <a:off x="7282784" y="1497636"/>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5" name="Oval 64">
            <a:extLst>
              <a:ext uri="{FF2B5EF4-FFF2-40B4-BE49-F238E27FC236}">
                <a16:creationId xmlns:a16="http://schemas.microsoft.com/office/drawing/2014/main" id="{DD55DB9C-16A6-E34F-D49F-F20974C428E8}"/>
              </a:ext>
            </a:extLst>
          </p:cNvPr>
          <p:cNvSpPr/>
          <p:nvPr/>
        </p:nvSpPr>
        <p:spPr>
          <a:xfrm>
            <a:off x="11451056" y="1430606"/>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TextBox 65">
            <a:extLst>
              <a:ext uri="{FF2B5EF4-FFF2-40B4-BE49-F238E27FC236}">
                <a16:creationId xmlns:a16="http://schemas.microsoft.com/office/drawing/2014/main" id="{E495B976-0021-8BEE-550C-050B7483A707}"/>
              </a:ext>
            </a:extLst>
          </p:cNvPr>
          <p:cNvSpPr txBox="1"/>
          <p:nvPr/>
        </p:nvSpPr>
        <p:spPr>
          <a:xfrm>
            <a:off x="7192676" y="1964367"/>
            <a:ext cx="4454434" cy="523220"/>
          </a:xfrm>
          <a:prstGeom prst="rect">
            <a:avLst/>
          </a:prstGeom>
          <a:noFill/>
        </p:spPr>
        <p:txBody>
          <a:bodyPr wrap="square" rtlCol="0">
            <a:spAutoFit/>
          </a:bodyPr>
          <a:lstStyle/>
          <a:p>
            <a:r>
              <a:rPr lang="en-US" sz="2800" b="1" dirty="0">
                <a:solidFill>
                  <a:schemeClr val="bg1"/>
                </a:solidFill>
                <a:latin typeface="SVN-Product Sans" panose="020B0403030502040203" pitchFamily="34" charset="0"/>
              </a:rPr>
              <a:t>Trang </a:t>
            </a:r>
            <a:r>
              <a:rPr lang="en-US" sz="2800" b="1" dirty="0" err="1">
                <a:solidFill>
                  <a:schemeClr val="bg1"/>
                </a:solidFill>
                <a:latin typeface="SVN-Product Sans" panose="020B0403030502040203" pitchFamily="34" charset="0"/>
              </a:rPr>
              <a:t>cá</a:t>
            </a:r>
            <a:r>
              <a:rPr lang="en-US" sz="2800" b="1" dirty="0">
                <a:solidFill>
                  <a:schemeClr val="bg1"/>
                </a:solidFill>
                <a:latin typeface="SVN-Product Sans" panose="020B0403030502040203" pitchFamily="34" charset="0"/>
              </a:rPr>
              <a:t> </a:t>
            </a:r>
            <a:r>
              <a:rPr lang="en-US" sz="2800" b="1" dirty="0" err="1">
                <a:solidFill>
                  <a:schemeClr val="bg1"/>
                </a:solidFill>
                <a:latin typeface="SVN-Product Sans" panose="020B0403030502040203" pitchFamily="34" charset="0"/>
              </a:rPr>
              <a:t>nhân</a:t>
            </a:r>
            <a:endParaRPr lang="vi-VN" sz="2800" b="1" dirty="0">
              <a:solidFill>
                <a:schemeClr val="bg1"/>
              </a:solidFill>
              <a:latin typeface="SVN-Product Sans" panose="020B0403030502040203" pitchFamily="34" charset="0"/>
            </a:endParaRPr>
          </a:p>
        </p:txBody>
      </p:sp>
      <p:sp>
        <p:nvSpPr>
          <p:cNvPr id="67" name="TextBox 66">
            <a:extLst>
              <a:ext uri="{FF2B5EF4-FFF2-40B4-BE49-F238E27FC236}">
                <a16:creationId xmlns:a16="http://schemas.microsoft.com/office/drawing/2014/main" id="{B09FC375-0528-C904-1CFE-2AFA25DA57E8}"/>
              </a:ext>
            </a:extLst>
          </p:cNvPr>
          <p:cNvSpPr txBox="1"/>
          <p:nvPr/>
        </p:nvSpPr>
        <p:spPr>
          <a:xfrm>
            <a:off x="643697" y="2292267"/>
            <a:ext cx="5620920" cy="1862048"/>
          </a:xfrm>
          <a:prstGeom prst="rect">
            <a:avLst/>
          </a:prstGeom>
          <a:noFill/>
        </p:spPr>
        <p:txBody>
          <a:bodyPr wrap="square" rtlCol="0">
            <a:spAutoFit/>
          </a:bodyPr>
          <a:lstStyle/>
          <a:p>
            <a:pPr>
              <a:spcAft>
                <a:spcPts val="600"/>
              </a:spcAft>
              <a:buClr>
                <a:srgbClr val="000000"/>
              </a:buClr>
              <a:buFont typeface="Arial"/>
            </a:pPr>
            <a:r>
              <a:rPr lang="en-US" sz="2000" dirty="0"/>
              <a:t>Trang </a:t>
            </a:r>
            <a:r>
              <a:rPr lang="en-US" sz="2000" dirty="0" err="1"/>
              <a:t>cá</a:t>
            </a:r>
            <a:r>
              <a:rPr lang="en-US" sz="2000" dirty="0"/>
              <a:t> </a:t>
            </a:r>
            <a:r>
              <a:rPr lang="en-US" sz="2000" dirty="0" err="1"/>
              <a:t>nhân</a:t>
            </a:r>
            <a:r>
              <a:rPr lang="en-US" sz="2000" dirty="0"/>
              <a:t>: </a:t>
            </a:r>
          </a:p>
          <a:p>
            <a:pPr marL="171450" indent="-171450">
              <a:spcAft>
                <a:spcPts val="600"/>
              </a:spcAft>
              <a:buClr>
                <a:srgbClr val="000000"/>
              </a:buClr>
              <a:buFont typeface="Arial" panose="020B0604020202020204" pitchFamily="34" charset="0"/>
              <a:buChar char="•"/>
            </a:pPr>
            <a:r>
              <a:rPr lang="en-US" sz="2000" dirty="0" err="1"/>
              <a:t>Có</a:t>
            </a:r>
            <a:r>
              <a:rPr lang="en-US" sz="2000" dirty="0"/>
              <a:t> </a:t>
            </a:r>
            <a:r>
              <a:rPr lang="en-US" sz="2000" dirty="0" err="1"/>
              <a:t>các</a:t>
            </a:r>
            <a:r>
              <a:rPr lang="en-US" sz="2000" dirty="0"/>
              <a:t> </a:t>
            </a:r>
            <a:r>
              <a:rPr lang="en-US" sz="2000" dirty="0" err="1"/>
              <a:t>chức</a:t>
            </a:r>
            <a:r>
              <a:rPr lang="en-US" sz="2000" dirty="0"/>
              <a:t> </a:t>
            </a:r>
            <a:r>
              <a:rPr lang="en-US" sz="2000" dirty="0" err="1"/>
              <a:t>năng</a:t>
            </a:r>
            <a:r>
              <a:rPr lang="en-US" sz="2000" dirty="0"/>
              <a:t> </a:t>
            </a:r>
            <a:r>
              <a:rPr lang="en-US" sz="2000" dirty="0" err="1"/>
              <a:t>như</a:t>
            </a:r>
            <a:r>
              <a:rPr lang="en-US" sz="2000" dirty="0"/>
              <a:t> </a:t>
            </a:r>
            <a:r>
              <a:rPr lang="en-US" sz="2000" dirty="0" err="1"/>
              <a:t>xem</a:t>
            </a:r>
            <a:r>
              <a:rPr lang="en-US" sz="2000" dirty="0"/>
              <a:t> </a:t>
            </a:r>
            <a:r>
              <a:rPr lang="en-US" sz="2000" dirty="0" err="1"/>
              <a:t>bài</a:t>
            </a:r>
            <a:r>
              <a:rPr lang="en-US" sz="2000" dirty="0"/>
              <a:t> </a:t>
            </a:r>
            <a:r>
              <a:rPr lang="en-US" sz="2000" dirty="0" err="1"/>
              <a:t>viết</a:t>
            </a:r>
            <a:r>
              <a:rPr lang="en-US" sz="2000" dirty="0"/>
              <a:t> </a:t>
            </a:r>
            <a:r>
              <a:rPr lang="en-US" sz="2000" dirty="0" err="1"/>
              <a:t>của</a:t>
            </a:r>
            <a:r>
              <a:rPr lang="en-US" sz="2000" dirty="0"/>
              <a:t> </a:t>
            </a:r>
            <a:r>
              <a:rPr lang="en-US" sz="2000" dirty="0" err="1"/>
              <a:t>mình</a:t>
            </a:r>
            <a:r>
              <a:rPr lang="en-US" sz="2000" dirty="0"/>
              <a:t> </a:t>
            </a:r>
          </a:p>
          <a:p>
            <a:pPr marL="171450" indent="-171450">
              <a:spcAft>
                <a:spcPts val="600"/>
              </a:spcAft>
              <a:buClr>
                <a:srgbClr val="000000"/>
              </a:buClr>
              <a:buFont typeface="Arial" panose="020B0604020202020204" pitchFamily="34" charset="0"/>
              <a:buChar char="•"/>
            </a:pPr>
            <a:r>
              <a:rPr lang="en-US" sz="2000" dirty="0"/>
              <a:t>*</a:t>
            </a:r>
            <a:r>
              <a:rPr lang="en-US" sz="2000" dirty="0" err="1"/>
              <a:t>xem</a:t>
            </a:r>
            <a:r>
              <a:rPr lang="en-US" sz="2000" dirty="0"/>
              <a:t> </a:t>
            </a:r>
            <a:r>
              <a:rPr lang="en-US" sz="2000" dirty="0" err="1"/>
              <a:t>tên</a:t>
            </a:r>
            <a:r>
              <a:rPr lang="en-US" sz="2000" dirty="0"/>
              <a:t> </a:t>
            </a:r>
            <a:r>
              <a:rPr lang="en-US" sz="2000" dirty="0" err="1"/>
              <a:t>và</a:t>
            </a:r>
            <a:r>
              <a:rPr lang="en-US" sz="2000" dirty="0"/>
              <a:t> </a:t>
            </a:r>
            <a:r>
              <a:rPr lang="en-US" sz="2000" dirty="0" err="1"/>
              <a:t>thay</a:t>
            </a:r>
            <a:r>
              <a:rPr lang="en-US" sz="2000" dirty="0"/>
              <a:t> </a:t>
            </a:r>
            <a:r>
              <a:rPr lang="en-US" sz="2000" dirty="0" err="1"/>
              <a:t>đổi</a:t>
            </a:r>
            <a:r>
              <a:rPr lang="en-US" sz="2000" dirty="0"/>
              <a:t> avatar </a:t>
            </a:r>
            <a:r>
              <a:rPr lang="en-US" sz="2000" dirty="0" err="1"/>
              <a:t>của</a:t>
            </a:r>
            <a:r>
              <a:rPr lang="en-US" sz="2000" dirty="0"/>
              <a:t> </a:t>
            </a:r>
            <a:r>
              <a:rPr lang="en-US" sz="2000" dirty="0" err="1"/>
              <a:t>mình</a:t>
            </a:r>
            <a:r>
              <a:rPr lang="en-US" sz="2000" dirty="0"/>
              <a:t> </a:t>
            </a:r>
            <a:r>
              <a:rPr lang="en-US" sz="2000" dirty="0" err="1"/>
              <a:t>nếu</a:t>
            </a:r>
            <a:r>
              <a:rPr lang="en-US" sz="2000" dirty="0"/>
              <a:t> </a:t>
            </a:r>
            <a:r>
              <a:rPr lang="en-US" sz="2000" dirty="0" err="1"/>
              <a:t>tài</a:t>
            </a:r>
            <a:r>
              <a:rPr lang="en-US" sz="2000" dirty="0"/>
              <a:t> </a:t>
            </a:r>
            <a:r>
              <a:rPr lang="en-US" sz="2000" dirty="0" err="1"/>
              <a:t>khoản</a:t>
            </a:r>
            <a:r>
              <a:rPr lang="en-US" sz="2000" dirty="0"/>
              <a:t> </a:t>
            </a:r>
            <a:r>
              <a:rPr lang="en-US" sz="2000" dirty="0" err="1"/>
              <a:t>khác</a:t>
            </a:r>
            <a:r>
              <a:rPr lang="en-US" sz="2000" dirty="0"/>
              <a:t> </a:t>
            </a:r>
            <a:r>
              <a:rPr lang="en-US" sz="2000" dirty="0" err="1"/>
              <a:t>sẽ</a:t>
            </a:r>
            <a:r>
              <a:rPr lang="en-US" sz="2000" dirty="0"/>
              <a:t> </a:t>
            </a:r>
            <a:r>
              <a:rPr lang="en-US" sz="2000" dirty="0" err="1"/>
              <a:t>không</a:t>
            </a:r>
            <a:r>
              <a:rPr lang="en-US" sz="2000" dirty="0"/>
              <a:t> </a:t>
            </a:r>
            <a:r>
              <a:rPr lang="en-US" sz="2000" dirty="0" err="1"/>
              <a:t>đổi</a:t>
            </a:r>
            <a:r>
              <a:rPr lang="en-US" sz="2000" dirty="0"/>
              <a:t> </a:t>
            </a:r>
            <a:r>
              <a:rPr lang="en-US" sz="2000" dirty="0" err="1"/>
              <a:t>được</a:t>
            </a:r>
            <a:endParaRPr lang="en-US" sz="2000" dirty="0"/>
          </a:p>
          <a:p>
            <a:pPr marL="171450" indent="-171450">
              <a:spcAft>
                <a:spcPts val="600"/>
              </a:spcAft>
              <a:buClr>
                <a:srgbClr val="000000"/>
              </a:buClr>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2E83D5BE-DB4A-E1EF-103B-D89EAB8B6E86}"/>
              </a:ext>
            </a:extLst>
          </p:cNvPr>
          <p:cNvPicPr>
            <a:picLocks noChangeAspect="1"/>
          </p:cNvPicPr>
          <p:nvPr/>
        </p:nvPicPr>
        <p:blipFill>
          <a:blip r:embed="rId14"/>
          <a:srcRect r="34542" b="-2"/>
          <a:stretch/>
        </p:blipFill>
        <p:spPr>
          <a:xfrm>
            <a:off x="7212509" y="2447719"/>
            <a:ext cx="3668250" cy="3264408"/>
          </a:xfrm>
          <a:prstGeom prst="rect">
            <a:avLst/>
          </a:prstGeom>
          <a:noFill/>
          <a:ln>
            <a:noFill/>
          </a:ln>
        </p:spPr>
      </p:pic>
    </p:spTree>
    <p:extLst>
      <p:ext uri="{BB962C8B-B14F-4D97-AF65-F5344CB8AC3E}">
        <p14:creationId xmlns:p14="http://schemas.microsoft.com/office/powerpoint/2010/main" val="322883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80"/>
                                  </p:iterate>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45963-FEA3-3D4B-02A9-BD693BE6DF23}"/>
            </a:ext>
          </a:extLst>
        </p:cNvPr>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2921DA01-994C-0AD4-4AE8-DE25CAB75BA7}"/>
              </a:ext>
            </a:extLst>
          </p:cNvPr>
          <p:cNvSpPr/>
          <p:nvPr/>
        </p:nvSpPr>
        <p:spPr>
          <a:xfrm rot="16200000">
            <a:off x="976371" y="1042526"/>
            <a:ext cx="4856766" cy="5719726"/>
          </a:xfrm>
          <a:prstGeom prst="foldedCorner">
            <a:avLst>
              <a:gd name="adj" fmla="val 22624"/>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BF5ADE6C-3368-3AE6-A9A4-916223918265}"/>
              </a:ext>
            </a:extLst>
          </p:cNvPr>
          <p:cNvSpPr txBox="1"/>
          <p:nvPr/>
        </p:nvSpPr>
        <p:spPr>
          <a:xfrm>
            <a:off x="476865" y="1632867"/>
            <a:ext cx="2745580" cy="646331"/>
          </a:xfrm>
          <a:prstGeom prst="rect">
            <a:avLst/>
          </a:prstGeom>
          <a:noFill/>
        </p:spPr>
        <p:txBody>
          <a:bodyPr wrap="square" rtlCol="0">
            <a:spAutoFit/>
          </a:bodyPr>
          <a:lstStyle/>
          <a:p>
            <a:pPr algn="ctr"/>
            <a:r>
              <a:rPr lang="en-PH" sz="3600" b="1">
                <a:solidFill>
                  <a:schemeClr val="bg1"/>
                </a:solidFill>
                <a:latin typeface="SVN-Product Sans" panose="020B0403030502040203" pitchFamily="34" charset="0"/>
              </a:rPr>
              <a:t>Nội dung 3</a:t>
            </a:r>
            <a:endParaRPr lang="en-PH" sz="3600" b="1" dirty="0">
              <a:solidFill>
                <a:schemeClr val="bg1"/>
              </a:solidFill>
              <a:latin typeface="SVN-Product Sans" panose="020B0403030502040203" pitchFamily="34" charset="0"/>
            </a:endParaRPr>
          </a:p>
        </p:txBody>
      </p:sp>
      <p:sp>
        <p:nvSpPr>
          <p:cNvPr id="89" name="Rectangle 88">
            <a:extLst>
              <a:ext uri="{FF2B5EF4-FFF2-40B4-BE49-F238E27FC236}">
                <a16:creationId xmlns:a16="http://schemas.microsoft.com/office/drawing/2014/main" id="{54679C14-4007-19EB-5F56-1AD393399C36}"/>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a:extLst>
              <a:ext uri="{FF2B5EF4-FFF2-40B4-BE49-F238E27FC236}">
                <a16:creationId xmlns:a16="http://schemas.microsoft.com/office/drawing/2014/main" id="{BDB6834C-43AA-C63F-CD35-05935606C584}"/>
              </a:ext>
            </a:extLst>
          </p:cNvPr>
          <p:cNvSpPr txBox="1"/>
          <p:nvPr/>
        </p:nvSpPr>
        <p:spPr>
          <a:xfrm>
            <a:off x="224808" y="241282"/>
            <a:ext cx="2863591" cy="784830"/>
          </a:xfrm>
          <a:prstGeom prst="rect">
            <a:avLst/>
          </a:prstGeom>
          <a:noFill/>
        </p:spPr>
        <p:txBody>
          <a:bodyPr wrap="square" rtlCol="0">
            <a:spAutoFit/>
          </a:bodyPr>
          <a:lstStyle/>
          <a:p>
            <a:pPr algn="ctr"/>
            <a:r>
              <a:rPr lang="en-PH" sz="3600" b="1" dirty="0">
                <a:solidFill>
                  <a:srgbClr val="4285F4"/>
                </a:solidFill>
                <a:latin typeface="Product Sans" panose="020B0403030502040203" pitchFamily="34" charset="0"/>
              </a:rPr>
              <a:t>G</a:t>
            </a:r>
            <a:r>
              <a:rPr lang="en-PH" sz="3600" b="1" dirty="0">
                <a:solidFill>
                  <a:srgbClr val="EA4335"/>
                </a:solidFill>
                <a:latin typeface="Product Sans" panose="020B0403030502040203" pitchFamily="34" charset="0"/>
              </a:rPr>
              <a:t>r</a:t>
            </a:r>
            <a:r>
              <a:rPr lang="en-PH" sz="3600" b="1" dirty="0">
                <a:solidFill>
                  <a:srgbClr val="FBBC05"/>
                </a:solidFill>
                <a:latin typeface="Product Sans" panose="020B0403030502040203" pitchFamily="34" charset="0"/>
              </a:rPr>
              <a:t>o</a:t>
            </a:r>
            <a:r>
              <a:rPr lang="en-PH" sz="3600" b="1" dirty="0">
                <a:solidFill>
                  <a:srgbClr val="4285F4"/>
                </a:solidFill>
                <a:latin typeface="Product Sans" panose="020B0403030502040203" pitchFamily="34" charset="0"/>
              </a:rPr>
              <a:t>u</a:t>
            </a:r>
            <a:r>
              <a:rPr lang="en-PH" sz="3600" b="1" dirty="0">
                <a:solidFill>
                  <a:srgbClr val="34A853"/>
                </a:solidFill>
                <a:latin typeface="Product Sans" panose="020B0403030502040203" pitchFamily="34" charset="0"/>
              </a:rPr>
              <a:t>p</a:t>
            </a:r>
            <a:r>
              <a:rPr lang="en-PH" sz="3600" b="1" dirty="0">
                <a:latin typeface="Product Sans" panose="020B0403030502040203" pitchFamily="34" charset="0"/>
              </a:rPr>
              <a:t> </a:t>
            </a:r>
            <a:r>
              <a:rPr lang="en-PH" sz="3600" b="1" dirty="0">
                <a:solidFill>
                  <a:srgbClr val="EA4335"/>
                </a:solidFill>
                <a:latin typeface="Product Sans" panose="020B0403030502040203" pitchFamily="34" charset="0"/>
              </a:rPr>
              <a:t>n</a:t>
            </a:r>
            <a:r>
              <a:rPr lang="en-PH" sz="3600" b="1" dirty="0">
                <a:solidFill>
                  <a:srgbClr val="3D81F4"/>
                </a:solidFill>
                <a:latin typeface="Product Sans" panose="020B0403030502040203" pitchFamily="34" charset="0"/>
              </a:rPr>
              <a:t>a</a:t>
            </a:r>
            <a:r>
              <a:rPr lang="en-PH" sz="3600" b="1" dirty="0">
                <a:solidFill>
                  <a:srgbClr val="FBBB01"/>
                </a:solidFill>
                <a:latin typeface="Product Sans" panose="020B0403030502040203" pitchFamily="34" charset="0"/>
              </a:rPr>
              <a:t>m</a:t>
            </a:r>
            <a:r>
              <a:rPr lang="en-PH" sz="3600" b="1" dirty="0">
                <a:solidFill>
                  <a:srgbClr val="2EA54E"/>
                </a:solidFill>
                <a:latin typeface="Product Sans" panose="020B0403030502040203" pitchFamily="34" charset="0"/>
              </a:rPr>
              <a:t>e</a:t>
            </a:r>
          </a:p>
          <a:p>
            <a:pPr algn="ctr"/>
            <a:endParaRPr lang="en-PH" sz="900" dirty="0"/>
          </a:p>
        </p:txBody>
      </p:sp>
      <p:sp>
        <p:nvSpPr>
          <p:cNvPr id="91" name="Oval 90">
            <a:extLst>
              <a:ext uri="{FF2B5EF4-FFF2-40B4-BE49-F238E27FC236}">
                <a16:creationId xmlns:a16="http://schemas.microsoft.com/office/drawing/2014/main" id="{F89A0D31-388D-A939-396D-5A60C5963834}"/>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BBDFD109-783A-701A-DDE5-DBCBCFA07AC5}"/>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A0650405-DA68-D29A-D03E-6F314EA438BA}"/>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B7200374-6180-7FF8-CBDF-5FDF51157838}"/>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CB57B054-4158-A8D1-9CC9-8B2C026DFE67}"/>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A4DDBC22-8283-804E-9FA1-C512D5A2CD69}"/>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51430B3B-B484-50EC-F8B1-8C49B6B99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a:extLst>
              <a:ext uri="{FF2B5EF4-FFF2-40B4-BE49-F238E27FC236}">
                <a16:creationId xmlns:a16="http://schemas.microsoft.com/office/drawing/2014/main" id="{58612A62-2720-61AC-D070-DF7447F90782}"/>
              </a:ext>
            </a:extLst>
          </p:cNvPr>
          <p:cNvSpPr txBox="1"/>
          <p:nvPr/>
        </p:nvSpPr>
        <p:spPr>
          <a:xfrm>
            <a:off x="3709886"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33743347-1921-2C91-3C9F-3EE4C885C82C}"/>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F09DFDDC-9EDF-B95D-BC05-371AFA1456D2}"/>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3AA562E0-4AF6-1E2B-F309-417B8C3BC25C}"/>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4418107F-402C-43B0-D89D-E200786E3C86}"/>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CAC33304-C199-9F8D-0F2F-6EC5612B1608}"/>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D6E23392-0B63-1C66-3815-352D5EE9CDF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3" name="Oval 42">
            <a:extLst>
              <a:ext uri="{FF2B5EF4-FFF2-40B4-BE49-F238E27FC236}">
                <a16:creationId xmlns:a16="http://schemas.microsoft.com/office/drawing/2014/main" id="{D4BEEF53-A4FC-E226-EA1B-BD3FD3762A0B}"/>
              </a:ext>
            </a:extLst>
          </p:cNvPr>
          <p:cNvSpPr/>
          <p:nvPr/>
        </p:nvSpPr>
        <p:spPr>
          <a:xfrm>
            <a:off x="1385774"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a:extLst>
              <a:ext uri="{FF2B5EF4-FFF2-40B4-BE49-F238E27FC236}">
                <a16:creationId xmlns:a16="http://schemas.microsoft.com/office/drawing/2014/main" id="{C6449453-9B05-9579-FD20-EA3DD8B6F76B}"/>
              </a:ext>
            </a:extLst>
          </p:cNvPr>
          <p:cNvSpPr/>
          <p:nvPr/>
        </p:nvSpPr>
        <p:spPr>
          <a:xfrm>
            <a:off x="2166327" y="5731585"/>
            <a:ext cx="559777" cy="533110"/>
          </a:xfrm>
          <a:prstGeom prst="ellipse">
            <a:avLst/>
          </a:prstGeom>
          <a:blipFill dpi="0" rotWithShape="1">
            <a:blip r:embed="rId6">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Oval 44">
            <a:extLst>
              <a:ext uri="{FF2B5EF4-FFF2-40B4-BE49-F238E27FC236}">
                <a16:creationId xmlns:a16="http://schemas.microsoft.com/office/drawing/2014/main" id="{77E2EA9F-27EC-9AA3-9C4E-C676FF81B596}"/>
              </a:ext>
            </a:extLst>
          </p:cNvPr>
          <p:cNvSpPr/>
          <p:nvPr/>
        </p:nvSpPr>
        <p:spPr>
          <a:xfrm>
            <a:off x="605221"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6" name="Picture 45">
            <a:extLst>
              <a:ext uri="{FF2B5EF4-FFF2-40B4-BE49-F238E27FC236}">
                <a16:creationId xmlns:a16="http://schemas.microsoft.com/office/drawing/2014/main" id="{C2005ACF-707D-D38C-EEB2-7A77FCBA54CD}"/>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07095" y="1155398"/>
            <a:ext cx="1741533" cy="1088458"/>
          </a:xfrm>
          <a:prstGeom prst="rect">
            <a:avLst/>
          </a:prstGeom>
          <a:solidFill>
            <a:schemeClr val="bg1"/>
          </a:solidFill>
        </p:spPr>
      </p:pic>
      <p:pic>
        <p:nvPicPr>
          <p:cNvPr id="48" name="Picture 47">
            <a:extLst>
              <a:ext uri="{FF2B5EF4-FFF2-40B4-BE49-F238E27FC236}">
                <a16:creationId xmlns:a16="http://schemas.microsoft.com/office/drawing/2014/main" id="{C7234248-3394-4F97-9C72-A8EA9CC85153}"/>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0806226" y="5540089"/>
            <a:ext cx="1741533" cy="1088458"/>
          </a:xfrm>
          <a:prstGeom prst="rect">
            <a:avLst/>
          </a:prstGeom>
        </p:spPr>
      </p:pic>
      <p:sp>
        <p:nvSpPr>
          <p:cNvPr id="7" name="Rectangle: Rounded Corners 6">
            <a:extLst>
              <a:ext uri="{FF2B5EF4-FFF2-40B4-BE49-F238E27FC236}">
                <a16:creationId xmlns:a16="http://schemas.microsoft.com/office/drawing/2014/main" id="{E4E6D6E7-1F46-A610-A622-F93DA47B211C}"/>
              </a:ext>
            </a:extLst>
          </p:cNvPr>
          <p:cNvSpPr/>
          <p:nvPr/>
        </p:nvSpPr>
        <p:spPr>
          <a:xfrm>
            <a:off x="6871058" y="1418931"/>
            <a:ext cx="4278597" cy="4843022"/>
          </a:xfrm>
          <a:prstGeom prst="roundRect">
            <a:avLst>
              <a:gd name="adj" fmla="val 34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highlight>
                <a:srgbClr val="000000"/>
              </a:highlight>
            </a:endParaRPr>
          </a:p>
        </p:txBody>
      </p:sp>
      <p:sp>
        <p:nvSpPr>
          <p:cNvPr id="9" name="Rectangle: Top Corners Rounded 8">
            <a:extLst>
              <a:ext uri="{FF2B5EF4-FFF2-40B4-BE49-F238E27FC236}">
                <a16:creationId xmlns:a16="http://schemas.microsoft.com/office/drawing/2014/main" id="{A184B029-E160-3F57-D20A-F20C62C5F243}"/>
              </a:ext>
            </a:extLst>
          </p:cNvPr>
          <p:cNvSpPr/>
          <p:nvPr/>
        </p:nvSpPr>
        <p:spPr>
          <a:xfrm>
            <a:off x="6871058" y="1415538"/>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DA560E37-7F5A-3A1A-A8DB-FB49B825979A}"/>
              </a:ext>
            </a:extLst>
          </p:cNvPr>
          <p:cNvSpPr/>
          <p:nvPr/>
        </p:nvSpPr>
        <p:spPr>
          <a:xfrm>
            <a:off x="7001785" y="5756167"/>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12" name="Picture 11">
            <a:extLst>
              <a:ext uri="{FF2B5EF4-FFF2-40B4-BE49-F238E27FC236}">
                <a16:creationId xmlns:a16="http://schemas.microsoft.com/office/drawing/2014/main" id="{7013BD41-52AC-F59F-629B-F18EBBD375D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9789942" y="1558807"/>
            <a:ext cx="433852" cy="291979"/>
          </a:xfrm>
          <a:prstGeom prst="rect">
            <a:avLst/>
          </a:prstGeom>
        </p:spPr>
      </p:pic>
      <p:pic>
        <p:nvPicPr>
          <p:cNvPr id="62" name="Picture 61">
            <a:extLst>
              <a:ext uri="{FF2B5EF4-FFF2-40B4-BE49-F238E27FC236}">
                <a16:creationId xmlns:a16="http://schemas.microsoft.com/office/drawing/2014/main" id="{55A1C709-66E7-6B4B-18E6-9BA8874D0DBB}"/>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p:blipFill>
        <p:spPr>
          <a:xfrm>
            <a:off x="6977198" y="1489298"/>
            <a:ext cx="342859" cy="412985"/>
          </a:xfrm>
          <a:prstGeom prst="rect">
            <a:avLst/>
          </a:prstGeom>
        </p:spPr>
      </p:pic>
      <p:pic>
        <p:nvPicPr>
          <p:cNvPr id="63" name="Picture 62">
            <a:extLst>
              <a:ext uri="{FF2B5EF4-FFF2-40B4-BE49-F238E27FC236}">
                <a16:creationId xmlns:a16="http://schemas.microsoft.com/office/drawing/2014/main" id="{EA8F8BF9-4D7B-930C-FA12-2A14E0D9ADF2}"/>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p:blipFill>
        <p:spPr>
          <a:xfrm>
            <a:off x="10223794" y="1512716"/>
            <a:ext cx="433852" cy="366148"/>
          </a:xfrm>
          <a:prstGeom prst="rect">
            <a:avLst/>
          </a:prstGeom>
        </p:spPr>
      </p:pic>
      <p:pic>
        <p:nvPicPr>
          <p:cNvPr id="64" name="Picture 63">
            <a:extLst>
              <a:ext uri="{FF2B5EF4-FFF2-40B4-BE49-F238E27FC236}">
                <a16:creationId xmlns:a16="http://schemas.microsoft.com/office/drawing/2014/main" id="{A3CADE60-8885-1769-17B6-93A6B242E5A2}"/>
              </a:ext>
            </a:extLst>
          </p:cNvPr>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0657646" y="1512716"/>
            <a:ext cx="387108" cy="366148"/>
          </a:xfrm>
          <a:prstGeom prst="rect">
            <a:avLst/>
          </a:prstGeom>
        </p:spPr>
      </p:pic>
      <p:sp>
        <p:nvSpPr>
          <p:cNvPr id="13" name="TextBox 12">
            <a:extLst>
              <a:ext uri="{FF2B5EF4-FFF2-40B4-BE49-F238E27FC236}">
                <a16:creationId xmlns:a16="http://schemas.microsoft.com/office/drawing/2014/main" id="{0ACFFF8F-7825-AC9F-786B-89E15B1CC80B}"/>
              </a:ext>
            </a:extLst>
          </p:cNvPr>
          <p:cNvSpPr txBox="1"/>
          <p:nvPr/>
        </p:nvSpPr>
        <p:spPr>
          <a:xfrm>
            <a:off x="7282784" y="1497636"/>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5" name="Oval 64">
            <a:extLst>
              <a:ext uri="{FF2B5EF4-FFF2-40B4-BE49-F238E27FC236}">
                <a16:creationId xmlns:a16="http://schemas.microsoft.com/office/drawing/2014/main" id="{32FD4955-E41C-C873-95FB-11ADDD380654}"/>
              </a:ext>
            </a:extLst>
          </p:cNvPr>
          <p:cNvSpPr/>
          <p:nvPr/>
        </p:nvSpPr>
        <p:spPr>
          <a:xfrm>
            <a:off x="11451056" y="1430606"/>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TextBox 65">
            <a:extLst>
              <a:ext uri="{FF2B5EF4-FFF2-40B4-BE49-F238E27FC236}">
                <a16:creationId xmlns:a16="http://schemas.microsoft.com/office/drawing/2014/main" id="{3BF756ED-14C1-ABF3-1B0B-243909EE93CB}"/>
              </a:ext>
            </a:extLst>
          </p:cNvPr>
          <p:cNvSpPr txBox="1"/>
          <p:nvPr/>
        </p:nvSpPr>
        <p:spPr>
          <a:xfrm>
            <a:off x="7192676" y="1964367"/>
            <a:ext cx="4454434" cy="523220"/>
          </a:xfrm>
          <a:prstGeom prst="rect">
            <a:avLst/>
          </a:prstGeom>
          <a:noFill/>
        </p:spPr>
        <p:txBody>
          <a:bodyPr wrap="square" rtlCol="0">
            <a:spAutoFit/>
          </a:bodyPr>
          <a:lstStyle/>
          <a:p>
            <a:r>
              <a:rPr lang="en-US" sz="2800" b="1" dirty="0">
                <a:solidFill>
                  <a:schemeClr val="bg1"/>
                </a:solidFill>
                <a:latin typeface="SVN-Product Sans" panose="020B0403030502040203" pitchFamily="34" charset="0"/>
              </a:rPr>
              <a:t>Trang </a:t>
            </a:r>
            <a:r>
              <a:rPr lang="en-US" sz="2800" b="1" dirty="0" err="1">
                <a:solidFill>
                  <a:schemeClr val="bg1"/>
                </a:solidFill>
                <a:latin typeface="SVN-Product Sans" panose="020B0403030502040203" pitchFamily="34" charset="0"/>
              </a:rPr>
              <a:t>tim</a:t>
            </a:r>
            <a:r>
              <a:rPr lang="en-US" sz="2800" b="1" dirty="0">
                <a:solidFill>
                  <a:schemeClr val="bg1"/>
                </a:solidFill>
                <a:latin typeface="SVN-Product Sans" panose="020B0403030502040203" pitchFamily="34" charset="0"/>
              </a:rPr>
              <a:t> </a:t>
            </a:r>
            <a:r>
              <a:rPr lang="en-US" sz="2800" b="1" dirty="0" err="1">
                <a:solidFill>
                  <a:schemeClr val="bg1"/>
                </a:solidFill>
                <a:latin typeface="SVN-Product Sans" panose="020B0403030502040203" pitchFamily="34" charset="0"/>
              </a:rPr>
              <a:t>và</a:t>
            </a:r>
            <a:r>
              <a:rPr lang="en-US" sz="2800" b="1" dirty="0">
                <a:solidFill>
                  <a:schemeClr val="bg1"/>
                </a:solidFill>
                <a:latin typeface="SVN-Product Sans" panose="020B0403030502040203" pitchFamily="34" charset="0"/>
              </a:rPr>
              <a:t> Bình </a:t>
            </a:r>
            <a:r>
              <a:rPr lang="en-US" sz="2800" b="1" dirty="0" err="1">
                <a:solidFill>
                  <a:schemeClr val="bg1"/>
                </a:solidFill>
                <a:latin typeface="SVN-Product Sans" panose="020B0403030502040203" pitchFamily="34" charset="0"/>
              </a:rPr>
              <a:t>luận</a:t>
            </a:r>
            <a:endParaRPr lang="vi-VN" sz="2800" b="1" dirty="0">
              <a:solidFill>
                <a:schemeClr val="bg1"/>
              </a:solidFill>
              <a:latin typeface="SVN-Product Sans" panose="020B0403030502040203" pitchFamily="34" charset="0"/>
            </a:endParaRPr>
          </a:p>
        </p:txBody>
      </p:sp>
      <p:sp>
        <p:nvSpPr>
          <p:cNvPr id="67" name="TextBox 66">
            <a:extLst>
              <a:ext uri="{FF2B5EF4-FFF2-40B4-BE49-F238E27FC236}">
                <a16:creationId xmlns:a16="http://schemas.microsoft.com/office/drawing/2014/main" id="{0F1B04C4-3C38-798C-6519-263089BBA5CB}"/>
              </a:ext>
            </a:extLst>
          </p:cNvPr>
          <p:cNvSpPr txBox="1"/>
          <p:nvPr/>
        </p:nvSpPr>
        <p:spPr>
          <a:xfrm>
            <a:off x="643697" y="2292267"/>
            <a:ext cx="5620920" cy="3093154"/>
          </a:xfrm>
          <a:prstGeom prst="rect">
            <a:avLst/>
          </a:prstGeom>
          <a:noFill/>
        </p:spPr>
        <p:txBody>
          <a:bodyPr wrap="square" rtlCol="0">
            <a:spAutoFit/>
          </a:bodyPr>
          <a:lstStyle/>
          <a:p>
            <a:pPr marL="171450" indent="-171450">
              <a:spcAft>
                <a:spcPts val="600"/>
              </a:spcAft>
              <a:buClr>
                <a:srgbClr val="000000"/>
              </a:buClr>
              <a:buFont typeface="Arial" panose="020B0604020202020204" pitchFamily="34" charset="0"/>
              <a:buChar char="•"/>
            </a:pPr>
            <a:r>
              <a:rPr lang="en-US" sz="2000" dirty="0" err="1"/>
              <a:t>Chức</a:t>
            </a:r>
            <a:r>
              <a:rPr lang="en-US" sz="2000" dirty="0"/>
              <a:t> </a:t>
            </a:r>
            <a:r>
              <a:rPr lang="en-US" sz="2000" dirty="0" err="1"/>
              <a:t>năng</a:t>
            </a:r>
            <a:r>
              <a:rPr lang="en-US" sz="2000" dirty="0"/>
              <a:t> </a:t>
            </a:r>
            <a:r>
              <a:rPr lang="en-US" sz="2000" dirty="0" err="1"/>
              <a:t>thả</a:t>
            </a:r>
            <a:r>
              <a:rPr lang="en-US" sz="2000" dirty="0"/>
              <a:t> </a:t>
            </a:r>
            <a:r>
              <a:rPr lang="en-US" sz="2000" dirty="0" err="1"/>
              <a:t>tim</a:t>
            </a:r>
            <a:r>
              <a:rPr lang="en-US" sz="2000" dirty="0"/>
              <a:t> </a:t>
            </a:r>
            <a:r>
              <a:rPr lang="en-US" sz="2000" dirty="0" err="1"/>
              <a:t>và</a:t>
            </a:r>
            <a:r>
              <a:rPr lang="en-US" sz="2000" dirty="0"/>
              <a:t> </a:t>
            </a:r>
            <a:r>
              <a:rPr lang="en-US" sz="2000" dirty="0" err="1"/>
              <a:t>bình</a:t>
            </a:r>
            <a:r>
              <a:rPr lang="en-US" sz="2000" dirty="0"/>
              <a:t> </a:t>
            </a:r>
            <a:r>
              <a:rPr lang="en-US" sz="2000" dirty="0" err="1"/>
              <a:t>luận</a:t>
            </a:r>
            <a:endParaRPr lang="en-US" sz="2000" dirty="0"/>
          </a:p>
          <a:p>
            <a:pPr marL="171450" indent="-171450">
              <a:spcAft>
                <a:spcPts val="600"/>
              </a:spcAft>
              <a:buClr>
                <a:srgbClr val="000000"/>
              </a:buClr>
              <a:buFont typeface="Arial" panose="020B0604020202020204" pitchFamily="34" charset="0"/>
              <a:buChar char="•"/>
            </a:pPr>
            <a:r>
              <a:rPr lang="en-US" sz="2000" dirty="0"/>
              <a:t>-</a:t>
            </a:r>
            <a:r>
              <a:rPr lang="en-US" sz="2000" dirty="0" err="1"/>
              <a:t>gồm</a:t>
            </a:r>
            <a:r>
              <a:rPr lang="en-US" sz="2000" dirty="0"/>
              <a:t> </a:t>
            </a:r>
            <a:r>
              <a:rPr lang="en-US" sz="2000" dirty="0" err="1"/>
              <a:t>hai</a:t>
            </a:r>
            <a:r>
              <a:rPr lang="en-US" sz="2000" dirty="0"/>
              <a:t> </a:t>
            </a:r>
            <a:r>
              <a:rPr lang="en-US" sz="2000" dirty="0" err="1"/>
              <a:t>chức</a:t>
            </a:r>
            <a:r>
              <a:rPr lang="en-US" sz="2000" dirty="0"/>
              <a:t> </a:t>
            </a:r>
            <a:r>
              <a:rPr lang="en-US" sz="2000" dirty="0" err="1"/>
              <a:t>năng</a:t>
            </a:r>
            <a:r>
              <a:rPr lang="en-US" sz="2000" dirty="0"/>
              <a:t> </a:t>
            </a:r>
            <a:r>
              <a:rPr lang="en-US" sz="2000" dirty="0" err="1"/>
              <a:t>chính</a:t>
            </a:r>
            <a:endParaRPr lang="en-US" sz="2000" dirty="0"/>
          </a:p>
          <a:p>
            <a:pPr marL="171450" indent="-171450">
              <a:spcAft>
                <a:spcPts val="600"/>
              </a:spcAft>
              <a:buClr>
                <a:srgbClr val="000000"/>
              </a:buClr>
              <a:buFont typeface="Arial" panose="020B0604020202020204" pitchFamily="34" charset="0"/>
              <a:buChar char="•"/>
            </a:pPr>
            <a:r>
              <a:rPr lang="en-US" sz="2000" dirty="0"/>
              <a:t>1: </a:t>
            </a:r>
            <a:r>
              <a:rPr lang="en-US" sz="2000" dirty="0" err="1"/>
              <a:t>là</a:t>
            </a:r>
            <a:r>
              <a:rPr lang="en-US" sz="2000" dirty="0"/>
              <a:t> </a:t>
            </a:r>
            <a:r>
              <a:rPr lang="en-US" sz="2000" dirty="0" err="1"/>
              <a:t>bạn</a:t>
            </a:r>
            <a:r>
              <a:rPr lang="en-US" sz="2000" dirty="0"/>
              <a:t> </a:t>
            </a:r>
            <a:r>
              <a:rPr lang="en-US" sz="2000" dirty="0" err="1"/>
              <a:t>có</a:t>
            </a:r>
            <a:r>
              <a:rPr lang="en-US" sz="2000" dirty="0"/>
              <a:t> </a:t>
            </a:r>
            <a:r>
              <a:rPr lang="en-US" sz="2000" dirty="0" err="1"/>
              <a:t>thể</a:t>
            </a:r>
            <a:r>
              <a:rPr lang="en-US" sz="2000" dirty="0"/>
              <a:t> </a:t>
            </a:r>
            <a:r>
              <a:rPr lang="en-US" sz="2000" dirty="0" err="1"/>
              <a:t>thả</a:t>
            </a:r>
            <a:r>
              <a:rPr lang="en-US" sz="2000" dirty="0"/>
              <a:t> </a:t>
            </a:r>
            <a:r>
              <a:rPr lang="en-US" sz="2000" dirty="0" err="1"/>
              <a:t>cảm</a:t>
            </a:r>
            <a:r>
              <a:rPr lang="en-US" sz="2000" dirty="0"/>
              <a:t> </a:t>
            </a:r>
            <a:r>
              <a:rPr lang="en-US" sz="2000" dirty="0" err="1"/>
              <a:t>xúc</a:t>
            </a:r>
            <a:r>
              <a:rPr lang="en-US" sz="2000" dirty="0"/>
              <a:t> </a:t>
            </a:r>
            <a:r>
              <a:rPr lang="en-US" sz="2000" dirty="0" err="1"/>
              <a:t>của</a:t>
            </a:r>
            <a:r>
              <a:rPr lang="en-US" sz="2000" dirty="0"/>
              <a:t> </a:t>
            </a:r>
            <a:r>
              <a:rPr lang="en-US" sz="2000" dirty="0" err="1"/>
              <a:t>mình</a:t>
            </a:r>
            <a:r>
              <a:rPr lang="en-US" sz="2000" dirty="0"/>
              <a:t> </a:t>
            </a:r>
            <a:r>
              <a:rPr lang="en-US" sz="2000" dirty="0" err="1"/>
              <a:t>lên</a:t>
            </a:r>
            <a:r>
              <a:rPr lang="en-US" sz="2000" dirty="0"/>
              <a:t> </a:t>
            </a:r>
            <a:r>
              <a:rPr lang="en-US" sz="2000" dirty="0" err="1"/>
              <a:t>và</a:t>
            </a:r>
            <a:r>
              <a:rPr lang="en-US" sz="2000" dirty="0"/>
              <a:t> </a:t>
            </a:r>
            <a:r>
              <a:rPr lang="en-US" sz="2000" dirty="0" err="1"/>
              <a:t>viết</a:t>
            </a:r>
            <a:r>
              <a:rPr lang="en-US" sz="2000" dirty="0"/>
              <a:t> </a:t>
            </a:r>
            <a:r>
              <a:rPr lang="en-US" sz="2000" dirty="0" err="1"/>
              <a:t>vì</a:t>
            </a:r>
            <a:r>
              <a:rPr lang="en-US" sz="2000" dirty="0"/>
              <a:t> </a:t>
            </a:r>
            <a:r>
              <a:rPr lang="en-US" sz="2000" dirty="0" err="1"/>
              <a:t>đây</a:t>
            </a:r>
            <a:r>
              <a:rPr lang="en-US" sz="2000" dirty="0"/>
              <a:t> </a:t>
            </a:r>
            <a:r>
              <a:rPr lang="en-US" sz="2000" dirty="0" err="1"/>
              <a:t>là</a:t>
            </a:r>
            <a:r>
              <a:rPr lang="en-US" sz="2000" dirty="0"/>
              <a:t> </a:t>
            </a:r>
            <a:r>
              <a:rPr lang="en-US" sz="2000" dirty="0" err="1"/>
              <a:t>lưu</a:t>
            </a:r>
            <a:r>
              <a:rPr lang="en-US" sz="2000" dirty="0"/>
              <a:t> </a:t>
            </a:r>
            <a:r>
              <a:rPr lang="en-US" sz="2000" dirty="0" err="1"/>
              <a:t>cục</a:t>
            </a:r>
            <a:r>
              <a:rPr lang="en-US" sz="2000" dirty="0"/>
              <a:t> </a:t>
            </a:r>
            <a:r>
              <a:rPr lang="en-US" sz="2000" dirty="0" err="1"/>
              <a:t>bộ</a:t>
            </a:r>
            <a:r>
              <a:rPr lang="en-US" sz="2000" dirty="0"/>
              <a:t> </a:t>
            </a:r>
            <a:r>
              <a:rPr lang="en-US" sz="2000" dirty="0" err="1"/>
              <a:t>cho</a:t>
            </a:r>
            <a:r>
              <a:rPr lang="en-US" sz="2000" dirty="0"/>
              <a:t> </a:t>
            </a:r>
            <a:r>
              <a:rPr lang="en-US" sz="2000" dirty="0" err="1"/>
              <a:t>nên</a:t>
            </a:r>
            <a:r>
              <a:rPr lang="en-US" sz="2000" dirty="0"/>
              <a:t> </a:t>
            </a:r>
            <a:r>
              <a:rPr lang="en-US" sz="2000" dirty="0" err="1"/>
              <a:t>là</a:t>
            </a:r>
            <a:r>
              <a:rPr lang="en-US" sz="2000" dirty="0"/>
              <a:t> </a:t>
            </a:r>
            <a:r>
              <a:rPr lang="en-US" sz="2000" dirty="0" err="1"/>
              <a:t>bạn</a:t>
            </a:r>
            <a:r>
              <a:rPr lang="en-US" sz="2000" dirty="0"/>
              <a:t> </a:t>
            </a:r>
            <a:r>
              <a:rPr lang="en-US" sz="2000" dirty="0" err="1"/>
              <a:t>phải</a:t>
            </a:r>
            <a:r>
              <a:rPr lang="en-US" sz="2000" dirty="0"/>
              <a:t> </a:t>
            </a:r>
            <a:r>
              <a:rPr lang="en-US" sz="2000" dirty="0" err="1"/>
              <a:t>bấm</a:t>
            </a:r>
            <a:r>
              <a:rPr lang="en-US" sz="2000" dirty="0"/>
              <a:t> f5 </a:t>
            </a:r>
            <a:r>
              <a:rPr lang="en-US" sz="2000" dirty="0" err="1"/>
              <a:t>nó</a:t>
            </a:r>
            <a:r>
              <a:rPr lang="en-US" sz="2000" dirty="0"/>
              <a:t> </a:t>
            </a:r>
            <a:r>
              <a:rPr lang="en-US" sz="2000" dirty="0" err="1"/>
              <a:t>mới</a:t>
            </a:r>
            <a:r>
              <a:rPr lang="en-US" sz="2000" dirty="0"/>
              <a:t> </a:t>
            </a:r>
            <a:r>
              <a:rPr lang="en-US" sz="2000" dirty="0" err="1"/>
              <a:t>hiện</a:t>
            </a:r>
            <a:r>
              <a:rPr lang="en-US" sz="2000" dirty="0"/>
              <a:t> like</a:t>
            </a:r>
          </a:p>
          <a:p>
            <a:pPr marL="171450" indent="-171450">
              <a:spcAft>
                <a:spcPts val="600"/>
              </a:spcAft>
              <a:buClr>
                <a:srgbClr val="000000"/>
              </a:buClr>
              <a:buFont typeface="Arial" panose="020B0604020202020204" pitchFamily="34" charset="0"/>
              <a:buChar char="•"/>
            </a:pPr>
            <a:r>
              <a:rPr lang="en-US" sz="2000" dirty="0"/>
              <a:t>2: </a:t>
            </a:r>
            <a:r>
              <a:rPr lang="en-US" sz="2000" dirty="0" err="1"/>
              <a:t>bạn</a:t>
            </a:r>
            <a:r>
              <a:rPr lang="en-US" sz="2000" dirty="0"/>
              <a:t> </a:t>
            </a:r>
            <a:r>
              <a:rPr lang="en-US" sz="2000" dirty="0" err="1"/>
              <a:t>có</a:t>
            </a:r>
            <a:r>
              <a:rPr lang="en-US" sz="2000" dirty="0"/>
              <a:t> </a:t>
            </a:r>
            <a:r>
              <a:rPr lang="en-US" sz="2000" dirty="0" err="1"/>
              <a:t>thể</a:t>
            </a:r>
            <a:r>
              <a:rPr lang="en-US" sz="2000" dirty="0"/>
              <a:t> chia </a:t>
            </a:r>
            <a:r>
              <a:rPr lang="en-US" sz="2000" dirty="0" err="1"/>
              <a:t>sẻ</a:t>
            </a:r>
            <a:r>
              <a:rPr lang="en-US" sz="2000" dirty="0"/>
              <a:t> </a:t>
            </a:r>
            <a:r>
              <a:rPr lang="en-US" sz="2000" dirty="0" err="1"/>
              <a:t>những</a:t>
            </a:r>
            <a:r>
              <a:rPr lang="en-US" sz="2000" dirty="0"/>
              <a:t> </a:t>
            </a:r>
            <a:r>
              <a:rPr lang="en-US" sz="2000" dirty="0" err="1"/>
              <a:t>lời</a:t>
            </a:r>
            <a:r>
              <a:rPr lang="en-US" sz="2000" dirty="0"/>
              <a:t> hay ý </a:t>
            </a:r>
            <a:r>
              <a:rPr lang="en-US" sz="2000" dirty="0" err="1"/>
              <a:t>đẹp</a:t>
            </a:r>
            <a:r>
              <a:rPr lang="en-US" sz="2000" dirty="0"/>
              <a:t> </a:t>
            </a:r>
            <a:r>
              <a:rPr lang="en-US" sz="2000" dirty="0" err="1"/>
              <a:t>và</a:t>
            </a:r>
            <a:r>
              <a:rPr lang="en-US" sz="2000" dirty="0"/>
              <a:t> ô </a:t>
            </a:r>
            <a:r>
              <a:rPr lang="en-US" sz="2000" dirty="0" err="1"/>
              <a:t>bình</a:t>
            </a:r>
            <a:r>
              <a:rPr lang="en-US" sz="2000" dirty="0"/>
              <a:t> </a:t>
            </a:r>
            <a:r>
              <a:rPr lang="en-US" sz="2000" dirty="0" err="1"/>
              <a:t>luận</a:t>
            </a:r>
            <a:r>
              <a:rPr lang="en-US" sz="2000" dirty="0"/>
              <a:t> </a:t>
            </a:r>
            <a:r>
              <a:rPr lang="en-US" sz="2000" dirty="0" err="1"/>
              <a:t>và</a:t>
            </a:r>
            <a:r>
              <a:rPr lang="en-US" sz="2000" dirty="0"/>
              <a:t> </a:t>
            </a:r>
            <a:r>
              <a:rPr lang="en-US" sz="2000" dirty="0" err="1"/>
              <a:t>bấm</a:t>
            </a:r>
            <a:r>
              <a:rPr lang="en-US" sz="2000" dirty="0"/>
              <a:t> f5 </a:t>
            </a:r>
            <a:r>
              <a:rPr lang="en-US" sz="2000" dirty="0" err="1"/>
              <a:t>để</a:t>
            </a:r>
            <a:r>
              <a:rPr lang="en-US" sz="2000" dirty="0"/>
              <a:t> </a:t>
            </a:r>
            <a:r>
              <a:rPr lang="en-US" sz="2000" dirty="0" err="1"/>
              <a:t>nó</a:t>
            </a:r>
            <a:r>
              <a:rPr lang="en-US" sz="2000" dirty="0"/>
              <a:t> </a:t>
            </a:r>
            <a:r>
              <a:rPr lang="en-US" sz="2000" dirty="0" err="1"/>
              <a:t>thực</a:t>
            </a:r>
            <a:r>
              <a:rPr lang="en-US" sz="2000" dirty="0"/>
              <a:t> </a:t>
            </a:r>
            <a:r>
              <a:rPr lang="en-US" sz="2000" dirty="0" err="1"/>
              <a:t>hiện</a:t>
            </a:r>
            <a:r>
              <a:rPr lang="en-US" sz="2000" dirty="0"/>
              <a:t> </a:t>
            </a:r>
            <a:r>
              <a:rPr lang="en-US" sz="2000" dirty="0" err="1"/>
              <a:t>công</a:t>
            </a:r>
            <a:r>
              <a:rPr lang="en-US" sz="2000" dirty="0"/>
              <a:t> </a:t>
            </a:r>
            <a:r>
              <a:rPr lang="en-US" sz="2000" dirty="0" err="1"/>
              <a:t>cụ</a:t>
            </a:r>
            <a:r>
              <a:rPr lang="en-US" sz="2000" dirty="0"/>
              <a:t> </a:t>
            </a:r>
            <a:r>
              <a:rPr lang="en-US" sz="2000" dirty="0" err="1"/>
              <a:t>bình</a:t>
            </a:r>
            <a:r>
              <a:rPr lang="en-US" sz="2000" dirty="0"/>
              <a:t> </a:t>
            </a:r>
            <a:r>
              <a:rPr lang="en-US" sz="2000" dirty="0" err="1"/>
              <a:t>luận</a:t>
            </a:r>
            <a:r>
              <a:rPr lang="en-US" sz="2000" dirty="0"/>
              <a:t> </a:t>
            </a:r>
            <a:r>
              <a:rPr lang="en-US" sz="2000" dirty="0" err="1"/>
              <a:t>của</a:t>
            </a:r>
            <a:r>
              <a:rPr lang="en-US" sz="2000" dirty="0"/>
              <a:t> </a:t>
            </a:r>
            <a:r>
              <a:rPr lang="en-US" sz="2000" dirty="0" err="1"/>
              <a:t>mình</a:t>
            </a:r>
            <a:r>
              <a:rPr lang="en-US" sz="2000" dirty="0"/>
              <a:t> </a:t>
            </a:r>
            <a:r>
              <a:rPr lang="en-US" sz="2000" dirty="0" err="1"/>
              <a:t>vì</a:t>
            </a:r>
            <a:r>
              <a:rPr lang="en-US" sz="2000" dirty="0"/>
              <a:t> ko </a:t>
            </a:r>
            <a:r>
              <a:rPr lang="en-US" sz="2000" dirty="0" err="1"/>
              <a:t>có</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r>
              <a:rPr lang="en-US" sz="2000" dirty="0"/>
              <a:t> </a:t>
            </a:r>
            <a:r>
              <a:rPr lang="en-US" sz="2000" dirty="0" err="1"/>
              <a:t>cho</a:t>
            </a:r>
            <a:r>
              <a:rPr lang="en-US" sz="2000" dirty="0"/>
              <a:t> </a:t>
            </a:r>
            <a:r>
              <a:rPr lang="en-US" sz="2000" dirty="0" err="1"/>
              <a:t>nên</a:t>
            </a:r>
            <a:r>
              <a:rPr lang="en-US" sz="2000" dirty="0"/>
              <a:t> </a:t>
            </a:r>
            <a:r>
              <a:rPr lang="en-US" sz="2000" dirty="0" err="1"/>
              <a:t>nó</a:t>
            </a:r>
            <a:r>
              <a:rPr lang="en-US" sz="2000" dirty="0"/>
              <a:t> </a:t>
            </a:r>
            <a:r>
              <a:rPr lang="en-US" sz="2000" dirty="0" err="1"/>
              <a:t>sẽ</a:t>
            </a:r>
            <a:r>
              <a:rPr lang="en-US" sz="2000" dirty="0"/>
              <a:t> </a:t>
            </a:r>
            <a:r>
              <a:rPr lang="en-US" sz="2000" dirty="0" err="1"/>
              <a:t>lưu</a:t>
            </a:r>
            <a:r>
              <a:rPr lang="en-US" sz="2000" dirty="0"/>
              <a:t> </a:t>
            </a:r>
            <a:r>
              <a:rPr lang="en-US" sz="2000" dirty="0" err="1"/>
              <a:t>trên</a:t>
            </a:r>
            <a:r>
              <a:rPr lang="en-US" sz="2000" dirty="0"/>
              <a:t> </a:t>
            </a:r>
            <a:r>
              <a:rPr lang="en-US" sz="2000" dirty="0" err="1"/>
              <a:t>mongodb</a:t>
            </a:r>
            <a:endParaRPr lang="en-US" sz="2000" dirty="0"/>
          </a:p>
        </p:txBody>
      </p:sp>
      <p:pic>
        <p:nvPicPr>
          <p:cNvPr id="4" name="Picture 3">
            <a:extLst>
              <a:ext uri="{FF2B5EF4-FFF2-40B4-BE49-F238E27FC236}">
                <a16:creationId xmlns:a16="http://schemas.microsoft.com/office/drawing/2014/main" id="{F9149244-DF14-81AB-7AA8-8B35CC028E5F}"/>
              </a:ext>
            </a:extLst>
          </p:cNvPr>
          <p:cNvPicPr>
            <a:picLocks noChangeAspect="1"/>
          </p:cNvPicPr>
          <p:nvPr/>
        </p:nvPicPr>
        <p:blipFill>
          <a:blip r:embed="rId14"/>
          <a:stretch>
            <a:fillRect/>
          </a:stretch>
        </p:blipFill>
        <p:spPr>
          <a:xfrm>
            <a:off x="7569012" y="2412404"/>
            <a:ext cx="3184767" cy="3237549"/>
          </a:xfrm>
          <a:prstGeom prst="rect">
            <a:avLst/>
          </a:prstGeom>
        </p:spPr>
      </p:pic>
    </p:spTree>
    <p:extLst>
      <p:ext uri="{BB962C8B-B14F-4D97-AF65-F5344CB8AC3E}">
        <p14:creationId xmlns:p14="http://schemas.microsoft.com/office/powerpoint/2010/main" val="986860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80"/>
                                  </p:iterate>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E777F-1551-F9AF-71ED-09D6B0F86538}"/>
            </a:ext>
          </a:extLst>
        </p:cNvPr>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5D949A01-8C64-C953-D581-BEF116CBA593}"/>
              </a:ext>
            </a:extLst>
          </p:cNvPr>
          <p:cNvSpPr/>
          <p:nvPr/>
        </p:nvSpPr>
        <p:spPr>
          <a:xfrm rot="16200000">
            <a:off x="976371" y="1042526"/>
            <a:ext cx="4856766" cy="5719726"/>
          </a:xfrm>
          <a:prstGeom prst="foldedCorner">
            <a:avLst>
              <a:gd name="adj" fmla="val 22624"/>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9C0CEB6A-6CDE-E2D6-1C57-ACBB01A5382C}"/>
              </a:ext>
            </a:extLst>
          </p:cNvPr>
          <p:cNvSpPr txBox="1"/>
          <p:nvPr/>
        </p:nvSpPr>
        <p:spPr>
          <a:xfrm>
            <a:off x="476865" y="1632867"/>
            <a:ext cx="2745580" cy="646331"/>
          </a:xfrm>
          <a:prstGeom prst="rect">
            <a:avLst/>
          </a:prstGeom>
          <a:noFill/>
        </p:spPr>
        <p:txBody>
          <a:bodyPr wrap="square" rtlCol="0">
            <a:spAutoFit/>
          </a:bodyPr>
          <a:lstStyle/>
          <a:p>
            <a:pPr algn="ctr"/>
            <a:r>
              <a:rPr lang="en-PH" sz="3600" b="1">
                <a:solidFill>
                  <a:schemeClr val="bg1"/>
                </a:solidFill>
                <a:latin typeface="SVN-Product Sans" panose="020B0403030502040203" pitchFamily="34" charset="0"/>
              </a:rPr>
              <a:t>Nội dung 3</a:t>
            </a:r>
            <a:endParaRPr lang="en-PH" sz="3600" b="1" dirty="0">
              <a:solidFill>
                <a:schemeClr val="bg1"/>
              </a:solidFill>
              <a:latin typeface="SVN-Product Sans" panose="020B0403030502040203" pitchFamily="34" charset="0"/>
            </a:endParaRPr>
          </a:p>
        </p:txBody>
      </p:sp>
      <p:sp>
        <p:nvSpPr>
          <p:cNvPr id="89" name="Rectangle 88">
            <a:extLst>
              <a:ext uri="{FF2B5EF4-FFF2-40B4-BE49-F238E27FC236}">
                <a16:creationId xmlns:a16="http://schemas.microsoft.com/office/drawing/2014/main" id="{16BB5740-D594-7B02-0A7E-FA9C8513D5D9}"/>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a:extLst>
              <a:ext uri="{FF2B5EF4-FFF2-40B4-BE49-F238E27FC236}">
                <a16:creationId xmlns:a16="http://schemas.microsoft.com/office/drawing/2014/main" id="{08D10ADF-2D12-611C-27FE-BA2DF1436D32}"/>
              </a:ext>
            </a:extLst>
          </p:cNvPr>
          <p:cNvSpPr txBox="1"/>
          <p:nvPr/>
        </p:nvSpPr>
        <p:spPr>
          <a:xfrm>
            <a:off x="224808" y="241282"/>
            <a:ext cx="2863591" cy="784830"/>
          </a:xfrm>
          <a:prstGeom prst="rect">
            <a:avLst/>
          </a:prstGeom>
          <a:noFill/>
        </p:spPr>
        <p:txBody>
          <a:bodyPr wrap="square" rtlCol="0">
            <a:spAutoFit/>
          </a:bodyPr>
          <a:lstStyle/>
          <a:p>
            <a:pPr algn="ctr"/>
            <a:r>
              <a:rPr lang="en-PH" sz="3600" b="1" dirty="0">
                <a:solidFill>
                  <a:srgbClr val="4285F4"/>
                </a:solidFill>
                <a:latin typeface="Product Sans" panose="020B0403030502040203" pitchFamily="34" charset="0"/>
              </a:rPr>
              <a:t>G</a:t>
            </a:r>
            <a:r>
              <a:rPr lang="en-PH" sz="3600" b="1" dirty="0">
                <a:solidFill>
                  <a:srgbClr val="EA4335"/>
                </a:solidFill>
                <a:latin typeface="Product Sans" panose="020B0403030502040203" pitchFamily="34" charset="0"/>
              </a:rPr>
              <a:t>r</a:t>
            </a:r>
            <a:r>
              <a:rPr lang="en-PH" sz="3600" b="1" dirty="0">
                <a:solidFill>
                  <a:srgbClr val="FBBC05"/>
                </a:solidFill>
                <a:latin typeface="Product Sans" panose="020B0403030502040203" pitchFamily="34" charset="0"/>
              </a:rPr>
              <a:t>o</a:t>
            </a:r>
            <a:r>
              <a:rPr lang="en-PH" sz="3600" b="1" dirty="0">
                <a:solidFill>
                  <a:srgbClr val="4285F4"/>
                </a:solidFill>
                <a:latin typeface="Product Sans" panose="020B0403030502040203" pitchFamily="34" charset="0"/>
              </a:rPr>
              <a:t>u</a:t>
            </a:r>
            <a:r>
              <a:rPr lang="en-PH" sz="3600" b="1" dirty="0">
                <a:solidFill>
                  <a:srgbClr val="34A853"/>
                </a:solidFill>
                <a:latin typeface="Product Sans" panose="020B0403030502040203" pitchFamily="34" charset="0"/>
              </a:rPr>
              <a:t>p</a:t>
            </a:r>
            <a:r>
              <a:rPr lang="en-PH" sz="3600" b="1" dirty="0">
                <a:latin typeface="Product Sans" panose="020B0403030502040203" pitchFamily="34" charset="0"/>
              </a:rPr>
              <a:t> </a:t>
            </a:r>
            <a:r>
              <a:rPr lang="en-PH" sz="3600" b="1" dirty="0">
                <a:solidFill>
                  <a:srgbClr val="EA4335"/>
                </a:solidFill>
                <a:latin typeface="Product Sans" panose="020B0403030502040203" pitchFamily="34" charset="0"/>
              </a:rPr>
              <a:t>n</a:t>
            </a:r>
            <a:r>
              <a:rPr lang="en-PH" sz="3600" b="1" dirty="0">
                <a:solidFill>
                  <a:srgbClr val="3D81F4"/>
                </a:solidFill>
                <a:latin typeface="Product Sans" panose="020B0403030502040203" pitchFamily="34" charset="0"/>
              </a:rPr>
              <a:t>a</a:t>
            </a:r>
            <a:r>
              <a:rPr lang="en-PH" sz="3600" b="1" dirty="0">
                <a:solidFill>
                  <a:srgbClr val="FBBB01"/>
                </a:solidFill>
                <a:latin typeface="Product Sans" panose="020B0403030502040203" pitchFamily="34" charset="0"/>
              </a:rPr>
              <a:t>m</a:t>
            </a:r>
            <a:r>
              <a:rPr lang="en-PH" sz="3600" b="1" dirty="0">
                <a:solidFill>
                  <a:srgbClr val="2EA54E"/>
                </a:solidFill>
                <a:latin typeface="Product Sans" panose="020B0403030502040203" pitchFamily="34" charset="0"/>
              </a:rPr>
              <a:t>e</a:t>
            </a:r>
          </a:p>
          <a:p>
            <a:pPr algn="ctr"/>
            <a:endParaRPr lang="en-PH" sz="900" dirty="0"/>
          </a:p>
        </p:txBody>
      </p:sp>
      <p:sp>
        <p:nvSpPr>
          <p:cNvPr id="91" name="Oval 90">
            <a:extLst>
              <a:ext uri="{FF2B5EF4-FFF2-40B4-BE49-F238E27FC236}">
                <a16:creationId xmlns:a16="http://schemas.microsoft.com/office/drawing/2014/main" id="{552528C9-B346-56BE-183C-189E882122E1}"/>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DB99E2BC-C4CF-CE79-F7F9-754B1CF74A0C}"/>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188D7F0B-CB08-1ACA-EADC-D16ABD40F4D5}"/>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5654C849-CBFB-EE47-A41C-8339019C416D}"/>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5AC51C1A-EAF7-5037-07FE-E2B7C40108BB}"/>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CC807CA9-B73C-6786-D53A-F3E14C2CD11D}"/>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087F427D-9006-A866-2C4A-AFE1D22FD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a:extLst>
              <a:ext uri="{FF2B5EF4-FFF2-40B4-BE49-F238E27FC236}">
                <a16:creationId xmlns:a16="http://schemas.microsoft.com/office/drawing/2014/main" id="{7D212B38-E80C-86EA-B4AC-4A359F09C79C}"/>
              </a:ext>
            </a:extLst>
          </p:cNvPr>
          <p:cNvSpPr txBox="1"/>
          <p:nvPr/>
        </p:nvSpPr>
        <p:spPr>
          <a:xfrm>
            <a:off x="3709886"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20B6F696-D133-9E81-D7F2-444476598C58}"/>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0147F416-0261-362A-12F7-53A93CE14BC9}"/>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EF01D6DC-2646-D2C5-F4FD-0159B340F025}"/>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39C415E2-72C1-21F9-50A7-032DEA341E5C}"/>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49F338D7-5205-63CC-3C57-1E324494E9D5}"/>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AC51CC81-0C36-D555-6D45-3F03417F93E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3" name="Oval 42">
            <a:extLst>
              <a:ext uri="{FF2B5EF4-FFF2-40B4-BE49-F238E27FC236}">
                <a16:creationId xmlns:a16="http://schemas.microsoft.com/office/drawing/2014/main" id="{04F3EE72-13F7-A695-B047-E7066105FBD6}"/>
              </a:ext>
            </a:extLst>
          </p:cNvPr>
          <p:cNvSpPr/>
          <p:nvPr/>
        </p:nvSpPr>
        <p:spPr>
          <a:xfrm>
            <a:off x="1385774"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a:extLst>
              <a:ext uri="{FF2B5EF4-FFF2-40B4-BE49-F238E27FC236}">
                <a16:creationId xmlns:a16="http://schemas.microsoft.com/office/drawing/2014/main" id="{8D3A0F17-C5D8-8AE0-DE8A-B02C8B67E818}"/>
              </a:ext>
            </a:extLst>
          </p:cNvPr>
          <p:cNvSpPr/>
          <p:nvPr/>
        </p:nvSpPr>
        <p:spPr>
          <a:xfrm>
            <a:off x="2166327" y="5731585"/>
            <a:ext cx="559777" cy="533110"/>
          </a:xfrm>
          <a:prstGeom prst="ellipse">
            <a:avLst/>
          </a:prstGeom>
          <a:blipFill dpi="0" rotWithShape="1">
            <a:blip r:embed="rId6">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Oval 44">
            <a:extLst>
              <a:ext uri="{FF2B5EF4-FFF2-40B4-BE49-F238E27FC236}">
                <a16:creationId xmlns:a16="http://schemas.microsoft.com/office/drawing/2014/main" id="{39B666B6-3F43-C596-E880-257D108216F6}"/>
              </a:ext>
            </a:extLst>
          </p:cNvPr>
          <p:cNvSpPr/>
          <p:nvPr/>
        </p:nvSpPr>
        <p:spPr>
          <a:xfrm>
            <a:off x="605221"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6" name="Picture 45">
            <a:extLst>
              <a:ext uri="{FF2B5EF4-FFF2-40B4-BE49-F238E27FC236}">
                <a16:creationId xmlns:a16="http://schemas.microsoft.com/office/drawing/2014/main" id="{B1DAA60E-C98D-0BA7-2DC6-2215CBE98808}"/>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07095" y="1155398"/>
            <a:ext cx="1741533" cy="1088458"/>
          </a:xfrm>
          <a:prstGeom prst="rect">
            <a:avLst/>
          </a:prstGeom>
          <a:solidFill>
            <a:schemeClr val="bg1"/>
          </a:solidFill>
        </p:spPr>
      </p:pic>
      <p:pic>
        <p:nvPicPr>
          <p:cNvPr id="48" name="Picture 47">
            <a:extLst>
              <a:ext uri="{FF2B5EF4-FFF2-40B4-BE49-F238E27FC236}">
                <a16:creationId xmlns:a16="http://schemas.microsoft.com/office/drawing/2014/main" id="{1A521C25-E7A6-EE9F-464B-BEF2F8C075C9}"/>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0806226" y="5540089"/>
            <a:ext cx="1741533" cy="1088458"/>
          </a:xfrm>
          <a:prstGeom prst="rect">
            <a:avLst/>
          </a:prstGeom>
        </p:spPr>
      </p:pic>
      <p:sp>
        <p:nvSpPr>
          <p:cNvPr id="7" name="Rectangle: Rounded Corners 6">
            <a:extLst>
              <a:ext uri="{FF2B5EF4-FFF2-40B4-BE49-F238E27FC236}">
                <a16:creationId xmlns:a16="http://schemas.microsoft.com/office/drawing/2014/main" id="{396CBA21-6017-409E-E497-A002E1EBD3F4}"/>
              </a:ext>
            </a:extLst>
          </p:cNvPr>
          <p:cNvSpPr/>
          <p:nvPr/>
        </p:nvSpPr>
        <p:spPr>
          <a:xfrm>
            <a:off x="6871058" y="1418931"/>
            <a:ext cx="4278597" cy="4843022"/>
          </a:xfrm>
          <a:prstGeom prst="roundRect">
            <a:avLst>
              <a:gd name="adj" fmla="val 348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highlight>
                <a:srgbClr val="000000"/>
              </a:highlight>
            </a:endParaRPr>
          </a:p>
        </p:txBody>
      </p:sp>
      <p:sp>
        <p:nvSpPr>
          <p:cNvPr id="9" name="Rectangle: Top Corners Rounded 8">
            <a:extLst>
              <a:ext uri="{FF2B5EF4-FFF2-40B4-BE49-F238E27FC236}">
                <a16:creationId xmlns:a16="http://schemas.microsoft.com/office/drawing/2014/main" id="{60C77584-5B3B-35EB-2719-4E81764C1B2D}"/>
              </a:ext>
            </a:extLst>
          </p:cNvPr>
          <p:cNvSpPr/>
          <p:nvPr/>
        </p:nvSpPr>
        <p:spPr>
          <a:xfrm>
            <a:off x="6871058" y="1415538"/>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F29B8143-BF52-8FAE-E442-5DF650574B37}"/>
              </a:ext>
            </a:extLst>
          </p:cNvPr>
          <p:cNvSpPr/>
          <p:nvPr/>
        </p:nvSpPr>
        <p:spPr>
          <a:xfrm>
            <a:off x="7001785" y="5756167"/>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12" name="Picture 11">
            <a:extLst>
              <a:ext uri="{FF2B5EF4-FFF2-40B4-BE49-F238E27FC236}">
                <a16:creationId xmlns:a16="http://schemas.microsoft.com/office/drawing/2014/main" id="{BAE05AB3-4CDE-BE35-EE22-A53E8C398ED5}"/>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9789942" y="1558807"/>
            <a:ext cx="433852" cy="291979"/>
          </a:xfrm>
          <a:prstGeom prst="rect">
            <a:avLst/>
          </a:prstGeom>
        </p:spPr>
      </p:pic>
      <p:pic>
        <p:nvPicPr>
          <p:cNvPr id="62" name="Picture 61">
            <a:extLst>
              <a:ext uri="{FF2B5EF4-FFF2-40B4-BE49-F238E27FC236}">
                <a16:creationId xmlns:a16="http://schemas.microsoft.com/office/drawing/2014/main" id="{60CA4D2A-9D9E-2470-37BD-68639A21BDBB}"/>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p:blipFill>
        <p:spPr>
          <a:xfrm>
            <a:off x="6977198" y="1489298"/>
            <a:ext cx="342859" cy="412985"/>
          </a:xfrm>
          <a:prstGeom prst="rect">
            <a:avLst/>
          </a:prstGeom>
        </p:spPr>
      </p:pic>
      <p:pic>
        <p:nvPicPr>
          <p:cNvPr id="63" name="Picture 62">
            <a:extLst>
              <a:ext uri="{FF2B5EF4-FFF2-40B4-BE49-F238E27FC236}">
                <a16:creationId xmlns:a16="http://schemas.microsoft.com/office/drawing/2014/main" id="{3E855C8A-01C9-0837-C754-97A62E68E2AF}"/>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p:blipFill>
        <p:spPr>
          <a:xfrm>
            <a:off x="10223794" y="1512716"/>
            <a:ext cx="433852" cy="366148"/>
          </a:xfrm>
          <a:prstGeom prst="rect">
            <a:avLst/>
          </a:prstGeom>
        </p:spPr>
      </p:pic>
      <p:pic>
        <p:nvPicPr>
          <p:cNvPr id="64" name="Picture 63">
            <a:extLst>
              <a:ext uri="{FF2B5EF4-FFF2-40B4-BE49-F238E27FC236}">
                <a16:creationId xmlns:a16="http://schemas.microsoft.com/office/drawing/2014/main" id="{E85B8523-8338-A8FF-2774-91AB70FFA591}"/>
              </a:ext>
            </a:extLst>
          </p:cNvPr>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0657646" y="1512716"/>
            <a:ext cx="387108" cy="366148"/>
          </a:xfrm>
          <a:prstGeom prst="rect">
            <a:avLst/>
          </a:prstGeom>
        </p:spPr>
      </p:pic>
      <p:sp>
        <p:nvSpPr>
          <p:cNvPr id="13" name="TextBox 12">
            <a:extLst>
              <a:ext uri="{FF2B5EF4-FFF2-40B4-BE49-F238E27FC236}">
                <a16:creationId xmlns:a16="http://schemas.microsoft.com/office/drawing/2014/main" id="{CFD1096B-4823-CECD-8C7A-7BDB50C0F4A7}"/>
              </a:ext>
            </a:extLst>
          </p:cNvPr>
          <p:cNvSpPr txBox="1"/>
          <p:nvPr/>
        </p:nvSpPr>
        <p:spPr>
          <a:xfrm>
            <a:off x="7282784" y="1497636"/>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5" name="Oval 64">
            <a:extLst>
              <a:ext uri="{FF2B5EF4-FFF2-40B4-BE49-F238E27FC236}">
                <a16:creationId xmlns:a16="http://schemas.microsoft.com/office/drawing/2014/main" id="{9F816435-0B9B-DC47-1BB4-EA3BB0E018BC}"/>
              </a:ext>
            </a:extLst>
          </p:cNvPr>
          <p:cNvSpPr/>
          <p:nvPr/>
        </p:nvSpPr>
        <p:spPr>
          <a:xfrm>
            <a:off x="11451056" y="1430606"/>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TextBox 65">
            <a:extLst>
              <a:ext uri="{FF2B5EF4-FFF2-40B4-BE49-F238E27FC236}">
                <a16:creationId xmlns:a16="http://schemas.microsoft.com/office/drawing/2014/main" id="{8A0F0F0F-7B48-075B-D729-712A87E0C6A8}"/>
              </a:ext>
            </a:extLst>
          </p:cNvPr>
          <p:cNvSpPr txBox="1"/>
          <p:nvPr/>
        </p:nvSpPr>
        <p:spPr>
          <a:xfrm>
            <a:off x="7192676" y="1964367"/>
            <a:ext cx="4454434" cy="523220"/>
          </a:xfrm>
          <a:prstGeom prst="rect">
            <a:avLst/>
          </a:prstGeom>
          <a:noFill/>
        </p:spPr>
        <p:txBody>
          <a:bodyPr wrap="square" rtlCol="0">
            <a:spAutoFit/>
          </a:bodyPr>
          <a:lstStyle/>
          <a:p>
            <a:r>
              <a:rPr lang="en-US" sz="2800" b="1" dirty="0">
                <a:solidFill>
                  <a:schemeClr val="bg1"/>
                </a:solidFill>
                <a:latin typeface="SVN-Product Sans" panose="020B0403030502040203" pitchFamily="34" charset="0"/>
              </a:rPr>
              <a:t>Trang </a:t>
            </a:r>
            <a:r>
              <a:rPr lang="en-US" sz="2800" b="1" dirty="0" err="1">
                <a:solidFill>
                  <a:schemeClr val="bg1"/>
                </a:solidFill>
                <a:latin typeface="SVN-Product Sans" panose="020B0403030502040203" pitchFamily="34" charset="0"/>
              </a:rPr>
              <a:t>sửa</a:t>
            </a:r>
            <a:r>
              <a:rPr lang="en-US" sz="2800" b="1" dirty="0">
                <a:solidFill>
                  <a:schemeClr val="bg1"/>
                </a:solidFill>
                <a:latin typeface="SVN-Product Sans" panose="020B0403030502040203" pitchFamily="34" charset="0"/>
              </a:rPr>
              <a:t> </a:t>
            </a:r>
            <a:r>
              <a:rPr lang="en-US" sz="2800" b="1" dirty="0" err="1">
                <a:solidFill>
                  <a:schemeClr val="bg1"/>
                </a:solidFill>
                <a:latin typeface="SVN-Product Sans" panose="020B0403030502040203" pitchFamily="34" charset="0"/>
              </a:rPr>
              <a:t>thông</a:t>
            </a:r>
            <a:r>
              <a:rPr lang="en-US" sz="2800" b="1" dirty="0">
                <a:solidFill>
                  <a:schemeClr val="bg1"/>
                </a:solidFill>
                <a:latin typeface="SVN-Product Sans" panose="020B0403030502040203" pitchFamily="34" charset="0"/>
              </a:rPr>
              <a:t> tin</a:t>
            </a:r>
            <a:endParaRPr lang="vi-VN" sz="2800" b="1" dirty="0">
              <a:solidFill>
                <a:schemeClr val="bg1"/>
              </a:solidFill>
              <a:latin typeface="SVN-Product Sans" panose="020B0403030502040203" pitchFamily="34" charset="0"/>
            </a:endParaRPr>
          </a:p>
        </p:txBody>
      </p:sp>
      <p:sp>
        <p:nvSpPr>
          <p:cNvPr id="67" name="TextBox 66">
            <a:extLst>
              <a:ext uri="{FF2B5EF4-FFF2-40B4-BE49-F238E27FC236}">
                <a16:creationId xmlns:a16="http://schemas.microsoft.com/office/drawing/2014/main" id="{9BB90A59-5234-F1D1-2998-A6A5348EF89E}"/>
              </a:ext>
            </a:extLst>
          </p:cNvPr>
          <p:cNvSpPr txBox="1"/>
          <p:nvPr/>
        </p:nvSpPr>
        <p:spPr>
          <a:xfrm>
            <a:off x="643697" y="2292267"/>
            <a:ext cx="5620920" cy="2631490"/>
          </a:xfrm>
          <a:prstGeom prst="rect">
            <a:avLst/>
          </a:prstGeom>
          <a:noFill/>
        </p:spPr>
        <p:txBody>
          <a:bodyPr wrap="square" rtlCol="0">
            <a:spAutoFit/>
          </a:bodyPr>
          <a:lstStyle/>
          <a:p>
            <a:pPr>
              <a:spcAft>
                <a:spcPts val="600"/>
              </a:spcAft>
              <a:buClr>
                <a:srgbClr val="000000"/>
              </a:buClr>
              <a:buFont typeface="Arial"/>
            </a:pPr>
            <a:r>
              <a:rPr lang="en-US" sz="2000" dirty="0"/>
              <a:t>Trang </a:t>
            </a:r>
            <a:r>
              <a:rPr lang="en-US" sz="2000" dirty="0" err="1"/>
              <a:t>sửa</a:t>
            </a:r>
            <a:r>
              <a:rPr lang="en-US" sz="2000" dirty="0"/>
              <a:t> </a:t>
            </a:r>
            <a:r>
              <a:rPr lang="en-US" sz="2000" dirty="0" err="1"/>
              <a:t>thông</a:t>
            </a:r>
            <a:r>
              <a:rPr lang="en-US" sz="2000" dirty="0"/>
              <a:t> tin: </a:t>
            </a:r>
          </a:p>
          <a:p>
            <a:pPr marL="171450" indent="-171450">
              <a:spcAft>
                <a:spcPts val="600"/>
              </a:spcAft>
              <a:buClr>
                <a:srgbClr val="000000"/>
              </a:buClr>
              <a:buFont typeface="Arial" panose="020B0604020202020204" pitchFamily="34" charset="0"/>
              <a:buChar char="•"/>
            </a:pPr>
            <a:r>
              <a:rPr lang="en-US" sz="2000" dirty="0" err="1"/>
              <a:t>Bước</a:t>
            </a:r>
            <a:r>
              <a:rPr lang="en-US" sz="2000" dirty="0"/>
              <a:t> 1: </a:t>
            </a:r>
            <a:r>
              <a:rPr lang="en-US" sz="2000" dirty="0" err="1"/>
              <a:t>bạn</a:t>
            </a:r>
            <a:r>
              <a:rPr lang="en-US" sz="2000" dirty="0"/>
              <a:t> </a:t>
            </a:r>
            <a:r>
              <a:rPr lang="en-US" sz="2000" dirty="0" err="1"/>
              <a:t>nhập</a:t>
            </a:r>
            <a:r>
              <a:rPr lang="en-US" sz="2000" dirty="0"/>
              <a:t> </a:t>
            </a:r>
            <a:r>
              <a:rPr lang="en-US" sz="2000" dirty="0" err="1"/>
              <a:t>tên</a:t>
            </a:r>
            <a:r>
              <a:rPr lang="en-US" sz="2000" dirty="0"/>
              <a:t> </a:t>
            </a:r>
            <a:r>
              <a:rPr lang="en-US" sz="2000" dirty="0" err="1"/>
              <a:t>mình</a:t>
            </a:r>
            <a:r>
              <a:rPr lang="en-US" sz="2000" dirty="0"/>
              <a:t> </a:t>
            </a:r>
            <a:r>
              <a:rPr lang="en-US" sz="2000" dirty="0" err="1"/>
              <a:t>muốn</a:t>
            </a:r>
            <a:r>
              <a:rPr lang="en-US" sz="2000" dirty="0"/>
              <a:t> </a:t>
            </a:r>
            <a:r>
              <a:rPr lang="en-US" sz="2000" dirty="0" err="1"/>
              <a:t>thay</a:t>
            </a:r>
            <a:r>
              <a:rPr lang="en-US" sz="2000" dirty="0"/>
              <a:t> </a:t>
            </a:r>
            <a:r>
              <a:rPr lang="en-US" sz="2000" dirty="0" err="1"/>
              <a:t>đổi</a:t>
            </a:r>
            <a:r>
              <a:rPr lang="en-US" sz="2000" dirty="0"/>
              <a:t> </a:t>
            </a:r>
            <a:r>
              <a:rPr lang="en-US" sz="2000" dirty="0" err="1"/>
              <a:t>vào</a:t>
            </a:r>
            <a:endParaRPr lang="en-US" sz="2000" dirty="0"/>
          </a:p>
          <a:p>
            <a:pPr marL="171450" indent="-171450">
              <a:spcAft>
                <a:spcPts val="600"/>
              </a:spcAft>
              <a:buClr>
                <a:srgbClr val="000000"/>
              </a:buClr>
              <a:buFont typeface="Arial" panose="020B0604020202020204" pitchFamily="34" charset="0"/>
              <a:buChar char="•"/>
            </a:pPr>
            <a:r>
              <a:rPr lang="en-US" sz="2000" dirty="0" err="1"/>
              <a:t>Bước</a:t>
            </a:r>
            <a:r>
              <a:rPr lang="en-US" sz="2000" dirty="0"/>
              <a:t> 2: </a:t>
            </a:r>
            <a:r>
              <a:rPr lang="en-US" sz="2000" dirty="0" err="1"/>
              <a:t>đổi</a:t>
            </a:r>
            <a:r>
              <a:rPr lang="en-US" sz="2000" dirty="0"/>
              <a:t> </a:t>
            </a:r>
            <a:r>
              <a:rPr lang="en-US" sz="2000" dirty="0" err="1"/>
              <a:t>gmail</a:t>
            </a:r>
            <a:r>
              <a:rPr lang="en-US" sz="2000" dirty="0"/>
              <a:t> </a:t>
            </a:r>
            <a:r>
              <a:rPr lang="en-US" sz="2000" dirty="0" err="1"/>
              <a:t>của</a:t>
            </a:r>
            <a:r>
              <a:rPr lang="en-US" sz="2000" dirty="0"/>
              <a:t> </a:t>
            </a:r>
            <a:r>
              <a:rPr lang="en-US" sz="2000" dirty="0" err="1"/>
              <a:t>bạn</a:t>
            </a:r>
            <a:r>
              <a:rPr lang="en-US" sz="2000" dirty="0"/>
              <a:t> </a:t>
            </a:r>
            <a:r>
              <a:rPr lang="en-US" sz="2000" dirty="0" err="1"/>
              <a:t>vào</a:t>
            </a:r>
            <a:r>
              <a:rPr lang="en-US" sz="2000" dirty="0"/>
              <a:t> </a:t>
            </a:r>
          </a:p>
          <a:p>
            <a:pPr marL="171450" indent="-171450">
              <a:spcAft>
                <a:spcPts val="600"/>
              </a:spcAft>
              <a:buClr>
                <a:srgbClr val="000000"/>
              </a:buClr>
              <a:buFont typeface="Arial" panose="020B0604020202020204" pitchFamily="34" charset="0"/>
              <a:buChar char="•"/>
            </a:pPr>
            <a:r>
              <a:rPr lang="en-US" sz="2000" dirty="0" err="1"/>
              <a:t>Bước</a:t>
            </a:r>
            <a:r>
              <a:rPr lang="en-US" sz="2000" dirty="0"/>
              <a:t> 3: </a:t>
            </a:r>
            <a:r>
              <a:rPr lang="en-US" sz="2000" dirty="0" err="1"/>
              <a:t>bạn</a:t>
            </a:r>
            <a:r>
              <a:rPr lang="en-US" sz="2000" dirty="0"/>
              <a:t> </a:t>
            </a:r>
            <a:r>
              <a:rPr lang="en-US" sz="2000" dirty="0" err="1"/>
              <a:t>thay</a:t>
            </a:r>
            <a:r>
              <a:rPr lang="en-US" sz="2000" dirty="0"/>
              <a:t> </a:t>
            </a:r>
            <a:r>
              <a:rPr lang="en-US" sz="2000" dirty="0" err="1"/>
              <a:t>đổi</a:t>
            </a:r>
            <a:r>
              <a:rPr lang="en-US" sz="2000" dirty="0"/>
              <a:t> </a:t>
            </a:r>
            <a:r>
              <a:rPr lang="en-US" sz="2000" dirty="0" err="1"/>
              <a:t>hình</a:t>
            </a:r>
            <a:r>
              <a:rPr lang="en-US" sz="2000" dirty="0"/>
              <a:t> </a:t>
            </a:r>
            <a:r>
              <a:rPr lang="en-US" sz="2000" dirty="0" err="1"/>
              <a:t>ảnh</a:t>
            </a:r>
            <a:r>
              <a:rPr lang="en-US" sz="2000" dirty="0"/>
              <a:t> </a:t>
            </a:r>
            <a:r>
              <a:rPr lang="en-US" sz="2000" dirty="0" err="1"/>
              <a:t>bạn</a:t>
            </a:r>
            <a:r>
              <a:rPr lang="en-US" sz="2000" dirty="0"/>
              <a:t> </a:t>
            </a:r>
            <a:r>
              <a:rPr lang="en-US" sz="2000" dirty="0" err="1"/>
              <a:t>muốn</a:t>
            </a:r>
            <a:r>
              <a:rPr lang="en-US" sz="2000" dirty="0"/>
              <a:t> </a:t>
            </a:r>
            <a:r>
              <a:rPr lang="en-US" sz="2000" dirty="0" err="1"/>
              <a:t>vào</a:t>
            </a:r>
            <a:r>
              <a:rPr lang="en-US" sz="2000" dirty="0"/>
              <a:t> </a:t>
            </a:r>
          </a:p>
          <a:p>
            <a:pPr marL="171450" indent="-171450">
              <a:spcAft>
                <a:spcPts val="600"/>
              </a:spcAft>
              <a:buClr>
                <a:srgbClr val="000000"/>
              </a:buClr>
              <a:buFont typeface="Arial" panose="020B0604020202020204" pitchFamily="34" charset="0"/>
              <a:buChar char="•"/>
            </a:pPr>
            <a:r>
              <a:rPr lang="en-US" sz="2000" dirty="0" err="1"/>
              <a:t>Bước</a:t>
            </a:r>
            <a:r>
              <a:rPr lang="en-US" sz="2000" dirty="0"/>
              <a:t> 4: </a:t>
            </a:r>
            <a:r>
              <a:rPr lang="en-US" sz="2000" dirty="0" err="1"/>
              <a:t>nhập</a:t>
            </a:r>
            <a:r>
              <a:rPr lang="en-US" sz="2000" dirty="0"/>
              <a:t> </a:t>
            </a:r>
            <a:r>
              <a:rPr lang="en-US" sz="2000" dirty="0" err="1"/>
              <a:t>tiểu</a:t>
            </a:r>
            <a:r>
              <a:rPr lang="en-US" sz="2000" dirty="0"/>
              <a:t> </a:t>
            </a:r>
            <a:r>
              <a:rPr lang="en-US" sz="2000" dirty="0" err="1"/>
              <a:t>sử</a:t>
            </a:r>
            <a:r>
              <a:rPr lang="en-US" sz="2000" dirty="0"/>
              <a:t> </a:t>
            </a:r>
            <a:r>
              <a:rPr lang="en-US" sz="2000" dirty="0" err="1"/>
              <a:t>giới</a:t>
            </a:r>
            <a:r>
              <a:rPr lang="en-US" sz="2000" dirty="0"/>
              <a:t> </a:t>
            </a:r>
            <a:r>
              <a:rPr lang="en-US" sz="2000" dirty="0" err="1"/>
              <a:t>thiệu</a:t>
            </a:r>
            <a:r>
              <a:rPr lang="en-US" sz="2000" dirty="0"/>
              <a:t> </a:t>
            </a:r>
            <a:r>
              <a:rPr lang="en-US" sz="2000" dirty="0" err="1"/>
              <a:t>bản</a:t>
            </a:r>
            <a:r>
              <a:rPr lang="en-US" sz="2000" dirty="0"/>
              <a:t> </a:t>
            </a:r>
            <a:r>
              <a:rPr lang="en-US" sz="2000" dirty="0" err="1"/>
              <a:t>thân</a:t>
            </a:r>
            <a:r>
              <a:rPr lang="en-US" sz="2000" dirty="0"/>
              <a:t> </a:t>
            </a:r>
            <a:r>
              <a:rPr lang="en-US" sz="2000" dirty="0" err="1"/>
              <a:t>của</a:t>
            </a:r>
            <a:r>
              <a:rPr lang="en-US" sz="2000" dirty="0"/>
              <a:t> </a:t>
            </a:r>
            <a:r>
              <a:rPr lang="en-US" sz="2000" dirty="0" err="1"/>
              <a:t>mình</a:t>
            </a:r>
            <a:endParaRPr lang="en-US" sz="2000" dirty="0"/>
          </a:p>
          <a:p>
            <a:pPr marL="171450" indent="-171450">
              <a:spcAft>
                <a:spcPts val="600"/>
              </a:spcAft>
              <a:buClr>
                <a:srgbClr val="000000"/>
              </a:buClr>
              <a:buFont typeface="Arial" panose="020B0604020202020204" pitchFamily="34" charset="0"/>
              <a:buChar char="•"/>
            </a:pPr>
            <a:r>
              <a:rPr lang="en-US" sz="2000" dirty="0" err="1"/>
              <a:t>Bước</a:t>
            </a:r>
            <a:r>
              <a:rPr lang="en-US" sz="2000" dirty="0"/>
              <a:t> 5: </a:t>
            </a:r>
            <a:r>
              <a:rPr lang="en-US" sz="2000" dirty="0" err="1"/>
              <a:t>nhập</a:t>
            </a:r>
            <a:r>
              <a:rPr lang="en-US" sz="2000" dirty="0"/>
              <a:t> </a:t>
            </a:r>
            <a:r>
              <a:rPr lang="en-US" sz="2000" dirty="0" err="1"/>
              <a:t>sửa</a:t>
            </a:r>
            <a:r>
              <a:rPr lang="en-US" sz="2000" dirty="0"/>
              <a:t> </a:t>
            </a:r>
            <a:r>
              <a:rPr lang="en-US" sz="2000" dirty="0" err="1"/>
              <a:t>là</a:t>
            </a:r>
            <a:r>
              <a:rPr lang="en-US" sz="2000" dirty="0"/>
              <a:t> </a:t>
            </a:r>
            <a:r>
              <a:rPr lang="en-US" sz="2000" dirty="0" err="1"/>
              <a:t>nó</a:t>
            </a:r>
            <a:r>
              <a:rPr lang="en-US" sz="2000" dirty="0"/>
              <a:t> </a:t>
            </a:r>
            <a:r>
              <a:rPr lang="en-US" sz="2000" dirty="0" err="1"/>
              <a:t>sẽ</a:t>
            </a:r>
            <a:r>
              <a:rPr lang="en-US" sz="2000" dirty="0"/>
              <a:t> </a:t>
            </a:r>
            <a:r>
              <a:rPr lang="en-US" sz="2000" dirty="0" err="1"/>
              <a:t>thay</a:t>
            </a:r>
            <a:r>
              <a:rPr lang="en-US" sz="2000" dirty="0"/>
              <a:t> </a:t>
            </a:r>
            <a:r>
              <a:rPr lang="en-US" sz="2000" dirty="0" err="1"/>
              <a:t>đổi</a:t>
            </a:r>
            <a:r>
              <a:rPr lang="en-US" sz="2000" dirty="0"/>
              <a:t> </a:t>
            </a:r>
            <a:r>
              <a:rPr lang="en-US" sz="2000" dirty="0" err="1"/>
              <a:t>thông</a:t>
            </a:r>
            <a:r>
              <a:rPr lang="en-US" sz="2000" dirty="0"/>
              <a:t> tin </a:t>
            </a:r>
            <a:r>
              <a:rPr lang="en-US" sz="2000" dirty="0" err="1"/>
              <a:t>của</a:t>
            </a:r>
            <a:r>
              <a:rPr lang="en-US" sz="2000" dirty="0"/>
              <a:t> </a:t>
            </a:r>
            <a:r>
              <a:rPr lang="en-US" sz="2000" dirty="0" err="1"/>
              <a:t>bạn</a:t>
            </a:r>
            <a:endParaRPr lang="en-US" sz="2000" dirty="0"/>
          </a:p>
        </p:txBody>
      </p:sp>
      <p:pic>
        <p:nvPicPr>
          <p:cNvPr id="4" name="Picture 3">
            <a:extLst>
              <a:ext uri="{FF2B5EF4-FFF2-40B4-BE49-F238E27FC236}">
                <a16:creationId xmlns:a16="http://schemas.microsoft.com/office/drawing/2014/main" id="{B3FBCB40-BA4C-C59A-EE35-726BD268D78F}"/>
              </a:ext>
            </a:extLst>
          </p:cNvPr>
          <p:cNvPicPr>
            <a:picLocks noChangeAspect="1"/>
          </p:cNvPicPr>
          <p:nvPr/>
        </p:nvPicPr>
        <p:blipFill>
          <a:blip r:embed="rId14"/>
          <a:stretch>
            <a:fillRect/>
          </a:stretch>
        </p:blipFill>
        <p:spPr>
          <a:xfrm>
            <a:off x="7081936" y="2412405"/>
            <a:ext cx="3962818" cy="3284452"/>
          </a:xfrm>
          <a:prstGeom prst="rect">
            <a:avLst/>
          </a:prstGeom>
        </p:spPr>
      </p:pic>
    </p:spTree>
    <p:extLst>
      <p:ext uri="{BB962C8B-B14F-4D97-AF65-F5344CB8AC3E}">
        <p14:creationId xmlns:p14="http://schemas.microsoft.com/office/powerpoint/2010/main" val="403842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80"/>
                                  </p:iterate>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54D1646-A91C-4BE6-9F23-DA3B1060E9DC}"/>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a:extLst>
              <a:ext uri="{FF2B5EF4-FFF2-40B4-BE49-F238E27FC236}">
                <a16:creationId xmlns:a16="http://schemas.microsoft.com/office/drawing/2014/main" id="{CD878704-CF17-42E8-82D0-6854E3B29D52}"/>
              </a:ext>
            </a:extLst>
          </p:cNvPr>
          <p:cNvSpPr txBox="1"/>
          <p:nvPr/>
        </p:nvSpPr>
        <p:spPr>
          <a:xfrm>
            <a:off x="224808" y="241282"/>
            <a:ext cx="2863591" cy="784830"/>
          </a:xfrm>
          <a:prstGeom prst="rect">
            <a:avLst/>
          </a:prstGeom>
          <a:noFill/>
        </p:spPr>
        <p:txBody>
          <a:bodyPr wrap="square" rtlCol="0">
            <a:spAutoFit/>
          </a:bodyPr>
          <a:lstStyle/>
          <a:p>
            <a:pPr algn="ctr"/>
            <a:r>
              <a:rPr lang="en-PH" sz="3600" b="1">
                <a:solidFill>
                  <a:srgbClr val="4285F4"/>
                </a:solidFill>
                <a:latin typeface="Product Sans" panose="020B0403030502040203" pitchFamily="34" charset="0"/>
              </a:rPr>
              <a:t>G</a:t>
            </a:r>
            <a:r>
              <a:rPr lang="en-PH" sz="3600" b="1">
                <a:solidFill>
                  <a:srgbClr val="EA4335"/>
                </a:solidFill>
                <a:latin typeface="Product Sans" panose="020B0403030502040203" pitchFamily="34" charset="0"/>
              </a:rPr>
              <a:t>r</a:t>
            </a:r>
            <a:r>
              <a:rPr lang="en-PH" sz="3600" b="1">
                <a:solidFill>
                  <a:srgbClr val="FBBC05"/>
                </a:solidFill>
                <a:latin typeface="Product Sans" panose="020B0403030502040203" pitchFamily="34" charset="0"/>
              </a:rPr>
              <a:t>o</a:t>
            </a:r>
            <a:r>
              <a:rPr lang="en-PH" sz="3600" b="1">
                <a:solidFill>
                  <a:srgbClr val="4285F4"/>
                </a:solidFill>
                <a:latin typeface="Product Sans" panose="020B0403030502040203" pitchFamily="34" charset="0"/>
              </a:rPr>
              <a:t>u</a:t>
            </a:r>
            <a:r>
              <a:rPr lang="en-PH" sz="3600" b="1">
                <a:solidFill>
                  <a:srgbClr val="34A853"/>
                </a:solidFill>
                <a:latin typeface="Product Sans" panose="020B0403030502040203" pitchFamily="34" charset="0"/>
              </a:rPr>
              <a:t>p</a:t>
            </a:r>
            <a:r>
              <a:rPr lang="en-PH" sz="3600" b="1">
                <a:latin typeface="Product Sans" panose="020B0403030502040203" pitchFamily="34" charset="0"/>
              </a:rPr>
              <a:t> </a:t>
            </a:r>
            <a:r>
              <a:rPr lang="en-PH" sz="3600" b="1">
                <a:solidFill>
                  <a:srgbClr val="EA4335"/>
                </a:solidFill>
                <a:latin typeface="Product Sans" panose="020B0403030502040203" pitchFamily="34" charset="0"/>
              </a:rPr>
              <a:t>n</a:t>
            </a:r>
            <a:r>
              <a:rPr lang="en-PH" sz="3600" b="1">
                <a:solidFill>
                  <a:srgbClr val="3D81F4"/>
                </a:solidFill>
                <a:latin typeface="Product Sans" panose="020B0403030502040203" pitchFamily="34" charset="0"/>
              </a:rPr>
              <a:t>a</a:t>
            </a:r>
            <a:r>
              <a:rPr lang="en-PH" sz="3600" b="1">
                <a:solidFill>
                  <a:srgbClr val="FBBB01"/>
                </a:solidFill>
                <a:latin typeface="Product Sans" panose="020B0403030502040203" pitchFamily="34" charset="0"/>
              </a:rPr>
              <a:t>m</a:t>
            </a:r>
            <a:r>
              <a:rPr lang="en-PH" sz="3600" b="1">
                <a:solidFill>
                  <a:srgbClr val="2EA54E"/>
                </a:solidFill>
                <a:latin typeface="Product Sans" panose="020B0403030502040203" pitchFamily="34" charset="0"/>
              </a:rPr>
              <a:t>e</a:t>
            </a:r>
            <a:endParaRPr lang="en-PH" sz="3600" b="1" dirty="0">
              <a:solidFill>
                <a:srgbClr val="2EA54E"/>
              </a:solidFill>
              <a:latin typeface="Product Sans" panose="020B0403030502040203" pitchFamily="34" charset="0"/>
            </a:endParaRPr>
          </a:p>
          <a:p>
            <a:pPr algn="ctr"/>
            <a:endParaRPr lang="en-PH" sz="900" dirty="0"/>
          </a:p>
        </p:txBody>
      </p:sp>
      <p:sp>
        <p:nvSpPr>
          <p:cNvPr id="91" name="Oval 90">
            <a:extLst>
              <a:ext uri="{FF2B5EF4-FFF2-40B4-BE49-F238E27FC236}">
                <a16:creationId xmlns:a16="http://schemas.microsoft.com/office/drawing/2014/main" id="{F09315AE-B91D-4C10-B9E2-63C447AB7A20}"/>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A8DC7BC3-DFC9-4F13-B9BB-A35B3AC1781D}"/>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34F40F07-0CD2-44D9-B144-0E81958A2541}"/>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B5964683-818A-4A3A-B376-75B5E69908B4}"/>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330EA7CB-CB61-4F78-9AEC-36B6C818D21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FA15C952-1E4B-406F-9822-20CBBB04AC07}"/>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DF2CB1DB-4813-4A7E-A1A0-B58DC5CCE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a:extLst>
              <a:ext uri="{FF2B5EF4-FFF2-40B4-BE49-F238E27FC236}">
                <a16:creationId xmlns:a16="http://schemas.microsoft.com/office/drawing/2014/main" id="{4F721B6C-3A9E-4023-8FEF-F44E31DDC934}"/>
              </a:ext>
            </a:extLst>
          </p:cNvPr>
          <p:cNvSpPr txBox="1"/>
          <p:nvPr/>
        </p:nvSpPr>
        <p:spPr>
          <a:xfrm>
            <a:off x="3709886"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338757BF-A980-448E-8EB4-0ABB9447EC48}"/>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83643E7B-E266-4AA6-BE87-1035475BC9DA}"/>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8CDA6551-9CD6-4BC2-8067-6AB4081146FD}"/>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2541E02F-ADB0-4722-AFAA-0EB46E99C1B9}"/>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1A752373-EB11-4A0A-B9F5-873A7A643245}"/>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D02C22A8-6153-49C6-9586-22B116ECBD1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7" name="Rectangle: Rounded Corners 6">
            <a:extLst>
              <a:ext uri="{FF2B5EF4-FFF2-40B4-BE49-F238E27FC236}">
                <a16:creationId xmlns:a16="http://schemas.microsoft.com/office/drawing/2014/main" id="{25BA52ED-3B26-4AE3-B706-A73ED0895E04}"/>
              </a:ext>
            </a:extLst>
          </p:cNvPr>
          <p:cNvSpPr/>
          <p:nvPr/>
        </p:nvSpPr>
        <p:spPr>
          <a:xfrm>
            <a:off x="389996" y="7311882"/>
            <a:ext cx="11554285" cy="5052532"/>
          </a:xfrm>
          <a:prstGeom prst="roundRect">
            <a:avLst>
              <a:gd name="adj" fmla="val 34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Top Corners Rounded 8">
            <a:extLst>
              <a:ext uri="{FF2B5EF4-FFF2-40B4-BE49-F238E27FC236}">
                <a16:creationId xmlns:a16="http://schemas.microsoft.com/office/drawing/2014/main" id="{7E47170E-C976-460B-9EA2-9DD0EE3A282E}"/>
              </a:ext>
            </a:extLst>
          </p:cNvPr>
          <p:cNvSpPr/>
          <p:nvPr/>
        </p:nvSpPr>
        <p:spPr>
          <a:xfrm>
            <a:off x="389996" y="7308342"/>
            <a:ext cx="11554285" cy="569679"/>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B368CA4E-F9D1-4EF6-856B-5209E8F1ABF6}"/>
              </a:ext>
            </a:extLst>
          </p:cNvPr>
          <p:cNvSpPr/>
          <p:nvPr/>
        </p:nvSpPr>
        <p:spPr>
          <a:xfrm>
            <a:off x="743022" y="11742265"/>
            <a:ext cx="1238178" cy="487429"/>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VN-Product Sans" panose="020B0403030502040203" pitchFamily="34" charset="0"/>
              </a:rPr>
              <a:t>Thuyết trình</a:t>
            </a:r>
            <a:endParaRPr lang="vi-VN" sz="1400">
              <a:latin typeface="SVN-Product Sans" panose="020B0403030502040203" pitchFamily="34" charset="0"/>
            </a:endParaRPr>
          </a:p>
        </p:txBody>
      </p:sp>
      <p:pic>
        <p:nvPicPr>
          <p:cNvPr id="12" name="Picture 11">
            <a:extLst>
              <a:ext uri="{FF2B5EF4-FFF2-40B4-BE49-F238E27FC236}">
                <a16:creationId xmlns:a16="http://schemas.microsoft.com/office/drawing/2014/main" id="{DBE286CA-3BB3-409F-AB07-5C02F39B51A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10151346" y="7465956"/>
            <a:ext cx="567975" cy="304610"/>
          </a:xfrm>
          <a:prstGeom prst="rect">
            <a:avLst/>
          </a:prstGeom>
        </p:spPr>
      </p:pic>
      <p:pic>
        <p:nvPicPr>
          <p:cNvPr id="62" name="Picture 61">
            <a:extLst>
              <a:ext uri="{FF2B5EF4-FFF2-40B4-BE49-F238E27FC236}">
                <a16:creationId xmlns:a16="http://schemas.microsoft.com/office/drawing/2014/main" id="{20FF40B0-8C85-482A-BB93-22B41151E87C}"/>
              </a:ext>
            </a:extLst>
          </p:cNvPr>
          <p:cNvPicPr>
            <a:picLocks noChangeAspect="1"/>
          </p:cNvPicPr>
          <p:nvPr/>
        </p:nvPicPr>
        <p:blipFill rotWithShape="1">
          <a:blip r:embed="rId8">
            <a:extLst>
              <a:ext uri="{BEBA8EAE-BF5A-486C-A8C5-ECC9F3942E4B}">
                <a14:imgProps xmlns:a14="http://schemas.microsoft.com/office/drawing/2010/main">
                  <a14:imgLayer r:embed="rId7">
                    <a14:imgEffect>
                      <a14:backgroundRemoval t="49171" b="80930" l="4380" r="9220"/>
                    </a14:imgEffect>
                  </a14:imgLayer>
                </a14:imgProps>
              </a:ext>
            </a:extLst>
          </a:blip>
          <a:srcRect l="3775" t="45201" r="90175" b="15100"/>
          <a:stretch/>
        </p:blipFill>
        <p:spPr>
          <a:xfrm>
            <a:off x="531003" y="7331854"/>
            <a:ext cx="526880" cy="569678"/>
          </a:xfrm>
          <a:prstGeom prst="rect">
            <a:avLst/>
          </a:prstGeom>
        </p:spPr>
      </p:pic>
      <p:pic>
        <p:nvPicPr>
          <p:cNvPr id="63" name="Picture 62">
            <a:extLst>
              <a:ext uri="{FF2B5EF4-FFF2-40B4-BE49-F238E27FC236}">
                <a16:creationId xmlns:a16="http://schemas.microsoft.com/office/drawing/2014/main" id="{69971A2E-5FD9-4911-9FDD-AA5C14A5FFFF}"/>
              </a:ext>
            </a:extLst>
          </p:cNvPr>
          <p:cNvPicPr>
            <a:picLocks noChangeAspect="1"/>
          </p:cNvPicPr>
          <p:nvPr/>
        </p:nvPicPr>
        <p:blipFill rotWithShape="1">
          <a:blip r:embed="rId9">
            <a:extLst>
              <a:ext uri="{BEBA8EAE-BF5A-486C-A8C5-ECC9F3942E4B}">
                <a14:imgProps xmlns:a14="http://schemas.microsoft.com/office/drawing/2010/main">
                  <a14:imgLayer r:embed="rId7">
                    <a14:imgEffect>
                      <a14:backgroundRemoval t="47442" b="78598" l="77829" r="84606"/>
                    </a14:imgEffect>
                  </a14:imgLayer>
                </a14:imgProps>
              </a:ext>
            </a:extLst>
          </a:blip>
          <a:srcRect l="76982" t="43547" r="14547" b="17508"/>
          <a:stretch/>
        </p:blipFill>
        <p:spPr>
          <a:xfrm>
            <a:off x="10686422" y="7387723"/>
            <a:ext cx="613355" cy="413075"/>
          </a:xfrm>
          <a:prstGeom prst="rect">
            <a:avLst/>
          </a:prstGeom>
        </p:spPr>
      </p:pic>
      <p:pic>
        <p:nvPicPr>
          <p:cNvPr id="64" name="Picture 63">
            <a:extLst>
              <a:ext uri="{FF2B5EF4-FFF2-40B4-BE49-F238E27FC236}">
                <a16:creationId xmlns:a16="http://schemas.microsoft.com/office/drawing/2014/main" id="{E0B499A0-3787-40E5-B7A7-23F5C93F77B1}"/>
              </a:ext>
            </a:extLst>
          </p:cNvPr>
          <p:cNvPicPr>
            <a:picLocks noChangeAspect="1"/>
          </p:cNvPicPr>
          <p:nvPr/>
        </p:nvPicPr>
        <p:blipFill rotWithShape="1">
          <a:blip r:embed="rId10">
            <a:extLst>
              <a:ext uri="{BEBA8EAE-BF5A-486C-A8C5-ECC9F3942E4B}">
                <a14:imgProps xmlns:a14="http://schemas.microsoft.com/office/drawing/2010/main">
                  <a14:imgLayer r:embed="rId7">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1214127" y="7387755"/>
            <a:ext cx="637747" cy="403957"/>
          </a:xfrm>
          <a:prstGeom prst="rect">
            <a:avLst/>
          </a:prstGeom>
        </p:spPr>
      </p:pic>
      <p:sp>
        <p:nvSpPr>
          <p:cNvPr id="13" name="TextBox 12">
            <a:extLst>
              <a:ext uri="{FF2B5EF4-FFF2-40B4-BE49-F238E27FC236}">
                <a16:creationId xmlns:a16="http://schemas.microsoft.com/office/drawing/2014/main" id="{22B29D24-DA19-4CC6-871E-364015FCC78A}"/>
              </a:ext>
            </a:extLst>
          </p:cNvPr>
          <p:cNvSpPr txBox="1"/>
          <p:nvPr/>
        </p:nvSpPr>
        <p:spPr>
          <a:xfrm>
            <a:off x="963282" y="7395618"/>
            <a:ext cx="3967800" cy="385309"/>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5" name="Oval 64">
            <a:extLst>
              <a:ext uri="{FF2B5EF4-FFF2-40B4-BE49-F238E27FC236}">
                <a16:creationId xmlns:a16="http://schemas.microsoft.com/office/drawing/2014/main" id="{BF71E26A-1ECA-4600-B790-698E3E2FC63B}"/>
              </a:ext>
            </a:extLst>
          </p:cNvPr>
          <p:cNvSpPr/>
          <p:nvPr/>
        </p:nvSpPr>
        <p:spPr>
          <a:xfrm>
            <a:off x="498106" y="7985268"/>
            <a:ext cx="559777" cy="530368"/>
          </a:xfrm>
          <a:prstGeom prst="ellipse">
            <a:avLst/>
          </a:prstGeom>
          <a:blipFill dpi="0" rotWithShape="1">
            <a:blip r:embed="rId11">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TextBox 34">
            <a:extLst>
              <a:ext uri="{FF2B5EF4-FFF2-40B4-BE49-F238E27FC236}">
                <a16:creationId xmlns:a16="http://schemas.microsoft.com/office/drawing/2014/main" id="{9808EA57-B578-4FF6-A6BB-297E77B8632B}"/>
              </a:ext>
            </a:extLst>
          </p:cNvPr>
          <p:cNvSpPr txBox="1"/>
          <p:nvPr/>
        </p:nvSpPr>
        <p:spPr>
          <a:xfrm>
            <a:off x="963282" y="7941785"/>
            <a:ext cx="2745580" cy="646331"/>
          </a:xfrm>
          <a:prstGeom prst="rect">
            <a:avLst/>
          </a:prstGeom>
          <a:noFill/>
          <a:ln>
            <a:noFill/>
          </a:ln>
        </p:spPr>
        <p:txBody>
          <a:bodyPr wrap="square" rtlCol="0">
            <a:spAutoFit/>
          </a:bodyPr>
          <a:lstStyle/>
          <a:p>
            <a:pPr algn="ctr"/>
            <a:r>
              <a:rPr lang="en-PH" sz="3600" b="1">
                <a:solidFill>
                  <a:sysClr val="windowText" lastClr="000000"/>
                </a:solidFill>
                <a:latin typeface="SVN-Product Sans" panose="020B0403030502040203" pitchFamily="34" charset="0"/>
              </a:rPr>
              <a:t>Nội dung 3</a:t>
            </a:r>
            <a:endParaRPr lang="en-PH" sz="3600" b="1" dirty="0">
              <a:solidFill>
                <a:sysClr val="windowText" lastClr="000000"/>
              </a:solidFill>
              <a:latin typeface="SVN-Product Sans" panose="020B0403030502040203" pitchFamily="34" charset="0"/>
            </a:endParaRPr>
          </a:p>
        </p:txBody>
      </p:sp>
      <p:sp>
        <p:nvSpPr>
          <p:cNvPr id="34" name="Rectangle: Folded Corner 33">
            <a:extLst>
              <a:ext uri="{FF2B5EF4-FFF2-40B4-BE49-F238E27FC236}">
                <a16:creationId xmlns:a16="http://schemas.microsoft.com/office/drawing/2014/main" id="{010D8582-ED40-4D24-B253-4A44D69D9773}"/>
              </a:ext>
            </a:extLst>
          </p:cNvPr>
          <p:cNvSpPr/>
          <p:nvPr/>
        </p:nvSpPr>
        <p:spPr>
          <a:xfrm rot="10800000">
            <a:off x="4776484" y="3202328"/>
            <a:ext cx="2397093" cy="1327617"/>
          </a:xfrm>
          <a:prstGeom prst="foldedCorner">
            <a:avLst>
              <a:gd name="adj" fmla="val 50000"/>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TextBox 35">
            <a:extLst>
              <a:ext uri="{FF2B5EF4-FFF2-40B4-BE49-F238E27FC236}">
                <a16:creationId xmlns:a16="http://schemas.microsoft.com/office/drawing/2014/main" id="{E5FDEEA6-0F3B-4440-A629-D76EFD156637}"/>
              </a:ext>
            </a:extLst>
          </p:cNvPr>
          <p:cNvSpPr txBox="1"/>
          <p:nvPr/>
        </p:nvSpPr>
        <p:spPr>
          <a:xfrm>
            <a:off x="5376692" y="3676003"/>
            <a:ext cx="1664573" cy="400110"/>
          </a:xfrm>
          <a:prstGeom prst="rect">
            <a:avLst/>
          </a:prstGeom>
          <a:noFill/>
        </p:spPr>
        <p:txBody>
          <a:bodyPr wrap="square" rtlCol="0">
            <a:spAutoFit/>
          </a:bodyPr>
          <a:lstStyle/>
          <a:p>
            <a:r>
              <a:rPr lang="en-PH" sz="2000" b="1" dirty="0" err="1">
                <a:solidFill>
                  <a:schemeClr val="bg1"/>
                </a:solidFill>
                <a:latin typeface="SVN-Product Sans" panose="020B0403030502040203" pitchFamily="34" charset="0"/>
              </a:rPr>
              <a:t>Kết</a:t>
            </a:r>
            <a:r>
              <a:rPr lang="en-PH" sz="2000" b="1" dirty="0">
                <a:solidFill>
                  <a:schemeClr val="bg1"/>
                </a:solidFill>
                <a:latin typeface="SVN-Product Sans" panose="020B0403030502040203" pitchFamily="34" charset="0"/>
              </a:rPr>
              <a:t> </a:t>
            </a:r>
            <a:r>
              <a:rPr lang="en-PH" sz="2000" b="1" dirty="0" err="1">
                <a:solidFill>
                  <a:schemeClr val="bg1"/>
                </a:solidFill>
                <a:latin typeface="SVN-Product Sans" panose="020B0403030502040203" pitchFamily="34" charset="0"/>
              </a:rPr>
              <a:t>luận</a:t>
            </a:r>
            <a:endParaRPr lang="en-PH" sz="2000" b="1" dirty="0">
              <a:solidFill>
                <a:schemeClr val="bg1"/>
              </a:solidFill>
              <a:latin typeface="SVN-Product Sans" panose="020B0403030502040203" pitchFamily="34" charset="0"/>
            </a:endParaRPr>
          </a:p>
        </p:txBody>
      </p:sp>
      <p:pic>
        <p:nvPicPr>
          <p:cNvPr id="37" name="Graphic 36" descr="Director's Chair with solid fill">
            <a:extLst>
              <a:ext uri="{FF2B5EF4-FFF2-40B4-BE49-F238E27FC236}">
                <a16:creationId xmlns:a16="http://schemas.microsoft.com/office/drawing/2014/main" id="{68DA2914-AA75-4E42-819D-1EF6B33D0D0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43564" y="5596665"/>
            <a:ext cx="914400" cy="914400"/>
          </a:xfrm>
          <a:prstGeom prst="rect">
            <a:avLst/>
          </a:prstGeom>
        </p:spPr>
      </p:pic>
      <p:pic>
        <p:nvPicPr>
          <p:cNvPr id="38" name="Graphic 37" descr="DVD player with solid fill">
            <a:extLst>
              <a:ext uri="{FF2B5EF4-FFF2-40B4-BE49-F238E27FC236}">
                <a16:creationId xmlns:a16="http://schemas.microsoft.com/office/drawing/2014/main" id="{9A89CEB5-C016-4C3D-BA12-67294CF8BC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34038" y="5754057"/>
            <a:ext cx="914400" cy="914400"/>
          </a:xfrm>
          <a:prstGeom prst="rect">
            <a:avLst/>
          </a:prstGeom>
        </p:spPr>
      </p:pic>
      <p:pic>
        <p:nvPicPr>
          <p:cNvPr id="43" name="Graphic 42" descr="3d Glasses with solid fill">
            <a:extLst>
              <a:ext uri="{FF2B5EF4-FFF2-40B4-BE49-F238E27FC236}">
                <a16:creationId xmlns:a16="http://schemas.microsoft.com/office/drawing/2014/main" id="{B7285F0A-BE14-4CD9-9A23-364289D76B4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13742" y="1320007"/>
            <a:ext cx="914400" cy="914400"/>
          </a:xfrm>
          <a:prstGeom prst="rect">
            <a:avLst/>
          </a:prstGeom>
        </p:spPr>
      </p:pic>
      <p:pic>
        <p:nvPicPr>
          <p:cNvPr id="44" name="Graphic 43" descr="Film reel with solid fill">
            <a:extLst>
              <a:ext uri="{FF2B5EF4-FFF2-40B4-BE49-F238E27FC236}">
                <a16:creationId xmlns:a16="http://schemas.microsoft.com/office/drawing/2014/main" id="{B2B1C9E7-515C-4056-AED1-1B1C4653DBE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27980" y="4156453"/>
            <a:ext cx="914400" cy="914400"/>
          </a:xfrm>
          <a:prstGeom prst="rect">
            <a:avLst/>
          </a:prstGeom>
        </p:spPr>
      </p:pic>
      <p:pic>
        <p:nvPicPr>
          <p:cNvPr id="45" name="Graphic 44" descr="Optical disc with solid fill">
            <a:extLst>
              <a:ext uri="{FF2B5EF4-FFF2-40B4-BE49-F238E27FC236}">
                <a16:creationId xmlns:a16="http://schemas.microsoft.com/office/drawing/2014/main" id="{20D91E79-FD84-4392-84A6-041B6D6E015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489982" y="4337016"/>
            <a:ext cx="914400" cy="914400"/>
          </a:xfrm>
          <a:prstGeom prst="rect">
            <a:avLst/>
          </a:prstGeom>
        </p:spPr>
      </p:pic>
      <p:pic>
        <p:nvPicPr>
          <p:cNvPr id="46" name="Graphic 45" descr="Film strip with solid fill">
            <a:extLst>
              <a:ext uri="{FF2B5EF4-FFF2-40B4-BE49-F238E27FC236}">
                <a16:creationId xmlns:a16="http://schemas.microsoft.com/office/drawing/2014/main" id="{53FC07A5-1F92-4409-94D8-5B2DE24FA63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19220354">
            <a:off x="3374749" y="1546231"/>
            <a:ext cx="914400" cy="1062148"/>
          </a:xfrm>
          <a:prstGeom prst="rect">
            <a:avLst/>
          </a:prstGeom>
        </p:spPr>
      </p:pic>
      <p:pic>
        <p:nvPicPr>
          <p:cNvPr id="48" name="Graphic 47" descr="Theatre with solid fill">
            <a:extLst>
              <a:ext uri="{FF2B5EF4-FFF2-40B4-BE49-F238E27FC236}">
                <a16:creationId xmlns:a16="http://schemas.microsoft.com/office/drawing/2014/main" id="{4E176D7F-DAD4-4518-9442-FDE896E8BE1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448218" y="2370457"/>
            <a:ext cx="914400" cy="914400"/>
          </a:xfrm>
          <a:prstGeom prst="rect">
            <a:avLst/>
          </a:prstGeom>
        </p:spPr>
      </p:pic>
      <p:pic>
        <p:nvPicPr>
          <p:cNvPr id="49" name="Graphic 48" descr="Drama with solid fill">
            <a:extLst>
              <a:ext uri="{FF2B5EF4-FFF2-40B4-BE49-F238E27FC236}">
                <a16:creationId xmlns:a16="http://schemas.microsoft.com/office/drawing/2014/main" id="{19E71D96-62D6-43B7-894B-E914B0A0B18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24401" y="2550983"/>
            <a:ext cx="914400" cy="914400"/>
          </a:xfrm>
          <a:prstGeom prst="rect">
            <a:avLst/>
          </a:prstGeom>
        </p:spPr>
      </p:pic>
    </p:spTree>
    <p:extLst>
      <p:ext uri="{BB962C8B-B14F-4D97-AF65-F5344CB8AC3E}">
        <p14:creationId xmlns:p14="http://schemas.microsoft.com/office/powerpoint/2010/main" val="430112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54D1646-A91C-4BE6-9F23-DA3B1060E9DC}"/>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a:extLst>
              <a:ext uri="{FF2B5EF4-FFF2-40B4-BE49-F238E27FC236}">
                <a16:creationId xmlns:a16="http://schemas.microsoft.com/office/drawing/2014/main" id="{CD878704-CF17-42E8-82D0-6854E3B29D52}"/>
              </a:ext>
            </a:extLst>
          </p:cNvPr>
          <p:cNvSpPr txBox="1"/>
          <p:nvPr/>
        </p:nvSpPr>
        <p:spPr>
          <a:xfrm>
            <a:off x="224808" y="241282"/>
            <a:ext cx="2863591" cy="784830"/>
          </a:xfrm>
          <a:prstGeom prst="rect">
            <a:avLst/>
          </a:prstGeom>
          <a:noFill/>
        </p:spPr>
        <p:txBody>
          <a:bodyPr wrap="square" rtlCol="0">
            <a:spAutoFit/>
          </a:bodyPr>
          <a:lstStyle/>
          <a:p>
            <a:pPr algn="ctr"/>
            <a:r>
              <a:rPr lang="en-PH" sz="3600" b="1">
                <a:solidFill>
                  <a:srgbClr val="4285F4"/>
                </a:solidFill>
                <a:latin typeface="Product Sans" panose="020B0403030502040203" pitchFamily="34" charset="0"/>
              </a:rPr>
              <a:t>G</a:t>
            </a:r>
            <a:r>
              <a:rPr lang="en-PH" sz="3600" b="1">
                <a:solidFill>
                  <a:srgbClr val="EA4335"/>
                </a:solidFill>
                <a:latin typeface="Product Sans" panose="020B0403030502040203" pitchFamily="34" charset="0"/>
              </a:rPr>
              <a:t>r</a:t>
            </a:r>
            <a:r>
              <a:rPr lang="en-PH" sz="3600" b="1">
                <a:solidFill>
                  <a:srgbClr val="FBBC05"/>
                </a:solidFill>
                <a:latin typeface="Product Sans" panose="020B0403030502040203" pitchFamily="34" charset="0"/>
              </a:rPr>
              <a:t>o</a:t>
            </a:r>
            <a:r>
              <a:rPr lang="en-PH" sz="3600" b="1">
                <a:solidFill>
                  <a:srgbClr val="4285F4"/>
                </a:solidFill>
                <a:latin typeface="Product Sans" panose="020B0403030502040203" pitchFamily="34" charset="0"/>
              </a:rPr>
              <a:t>u</a:t>
            </a:r>
            <a:r>
              <a:rPr lang="en-PH" sz="3600" b="1">
                <a:solidFill>
                  <a:srgbClr val="34A853"/>
                </a:solidFill>
                <a:latin typeface="Product Sans" panose="020B0403030502040203" pitchFamily="34" charset="0"/>
              </a:rPr>
              <a:t>p</a:t>
            </a:r>
            <a:r>
              <a:rPr lang="en-PH" sz="3600" b="1">
                <a:latin typeface="Product Sans" panose="020B0403030502040203" pitchFamily="34" charset="0"/>
              </a:rPr>
              <a:t> </a:t>
            </a:r>
            <a:r>
              <a:rPr lang="en-PH" sz="3600" b="1">
                <a:solidFill>
                  <a:srgbClr val="EA4335"/>
                </a:solidFill>
                <a:latin typeface="Product Sans" panose="020B0403030502040203" pitchFamily="34" charset="0"/>
              </a:rPr>
              <a:t>n</a:t>
            </a:r>
            <a:r>
              <a:rPr lang="en-PH" sz="3600" b="1">
                <a:solidFill>
                  <a:srgbClr val="3D81F4"/>
                </a:solidFill>
                <a:latin typeface="Product Sans" panose="020B0403030502040203" pitchFamily="34" charset="0"/>
              </a:rPr>
              <a:t>a</a:t>
            </a:r>
            <a:r>
              <a:rPr lang="en-PH" sz="3600" b="1">
                <a:solidFill>
                  <a:srgbClr val="FBBB01"/>
                </a:solidFill>
                <a:latin typeface="Product Sans" panose="020B0403030502040203" pitchFamily="34" charset="0"/>
              </a:rPr>
              <a:t>m</a:t>
            </a:r>
            <a:r>
              <a:rPr lang="en-PH" sz="3600" b="1">
                <a:solidFill>
                  <a:srgbClr val="2EA54E"/>
                </a:solidFill>
                <a:latin typeface="Product Sans" panose="020B0403030502040203" pitchFamily="34" charset="0"/>
              </a:rPr>
              <a:t>e</a:t>
            </a:r>
            <a:endParaRPr lang="en-PH" sz="3600" b="1" dirty="0">
              <a:solidFill>
                <a:srgbClr val="2EA54E"/>
              </a:solidFill>
              <a:latin typeface="Product Sans" panose="020B0403030502040203" pitchFamily="34" charset="0"/>
            </a:endParaRPr>
          </a:p>
          <a:p>
            <a:pPr algn="ctr"/>
            <a:endParaRPr lang="en-PH" sz="900" dirty="0"/>
          </a:p>
        </p:txBody>
      </p:sp>
      <p:sp>
        <p:nvSpPr>
          <p:cNvPr id="91" name="Oval 90">
            <a:extLst>
              <a:ext uri="{FF2B5EF4-FFF2-40B4-BE49-F238E27FC236}">
                <a16:creationId xmlns:a16="http://schemas.microsoft.com/office/drawing/2014/main" id="{F09315AE-B91D-4C10-B9E2-63C447AB7A20}"/>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A8DC7BC3-DFC9-4F13-B9BB-A35B3AC1781D}"/>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34F40F07-0CD2-44D9-B144-0E81958A2541}"/>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B5964683-818A-4A3A-B376-75B5E69908B4}"/>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330EA7CB-CB61-4F78-9AEC-36B6C818D21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FA15C952-1E4B-406F-9822-20CBBB04AC07}"/>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DF2CB1DB-4813-4A7E-A1A0-B58DC5CCE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a:extLst>
              <a:ext uri="{FF2B5EF4-FFF2-40B4-BE49-F238E27FC236}">
                <a16:creationId xmlns:a16="http://schemas.microsoft.com/office/drawing/2014/main" id="{4F721B6C-3A9E-4023-8FEF-F44E31DDC934}"/>
              </a:ext>
            </a:extLst>
          </p:cNvPr>
          <p:cNvSpPr txBox="1"/>
          <p:nvPr/>
        </p:nvSpPr>
        <p:spPr>
          <a:xfrm>
            <a:off x="3709886"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338757BF-A980-448E-8EB4-0ABB9447EC48}"/>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83643E7B-E266-4AA6-BE87-1035475BC9DA}"/>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8CDA6551-9CD6-4BC2-8067-6AB4081146FD}"/>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2541E02F-ADB0-4722-AFAA-0EB46E99C1B9}"/>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1A752373-EB11-4A0A-B9F5-873A7A643245}"/>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D02C22A8-6153-49C6-9586-22B116ECBD1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34" name="Rectangle: Folded Corner 33">
            <a:extLst>
              <a:ext uri="{FF2B5EF4-FFF2-40B4-BE49-F238E27FC236}">
                <a16:creationId xmlns:a16="http://schemas.microsoft.com/office/drawing/2014/main" id="{010D8582-ED40-4D24-B253-4A44D69D9773}"/>
              </a:ext>
            </a:extLst>
          </p:cNvPr>
          <p:cNvSpPr/>
          <p:nvPr/>
        </p:nvSpPr>
        <p:spPr>
          <a:xfrm rot="16200000">
            <a:off x="3479658" y="-592695"/>
            <a:ext cx="5382485" cy="9031045"/>
          </a:xfrm>
          <a:prstGeom prst="foldedCorner">
            <a:avLst>
              <a:gd name="adj" fmla="val 15730"/>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TextBox 35">
            <a:extLst>
              <a:ext uri="{FF2B5EF4-FFF2-40B4-BE49-F238E27FC236}">
                <a16:creationId xmlns:a16="http://schemas.microsoft.com/office/drawing/2014/main" id="{E5FDEEA6-0F3B-4440-A629-D76EFD156637}"/>
              </a:ext>
            </a:extLst>
          </p:cNvPr>
          <p:cNvSpPr txBox="1"/>
          <p:nvPr/>
        </p:nvSpPr>
        <p:spPr>
          <a:xfrm>
            <a:off x="1807772" y="1434052"/>
            <a:ext cx="2983568" cy="584775"/>
          </a:xfrm>
          <a:prstGeom prst="rect">
            <a:avLst/>
          </a:prstGeom>
          <a:noFill/>
        </p:spPr>
        <p:txBody>
          <a:bodyPr wrap="square" rtlCol="0">
            <a:spAutoFit/>
          </a:bodyPr>
          <a:lstStyle/>
          <a:p>
            <a:r>
              <a:rPr lang="en-PH" sz="3200" b="1" dirty="0" err="1">
                <a:solidFill>
                  <a:schemeClr val="bg1"/>
                </a:solidFill>
                <a:latin typeface="SVN-Product Sans" panose="020B0403030502040203" pitchFamily="34" charset="0"/>
              </a:rPr>
              <a:t>Nội</a:t>
            </a:r>
            <a:r>
              <a:rPr lang="en-PH" sz="3200" b="1" dirty="0">
                <a:solidFill>
                  <a:schemeClr val="bg1"/>
                </a:solidFill>
                <a:latin typeface="SVN-Product Sans" panose="020B0403030502040203" pitchFamily="34" charset="0"/>
              </a:rPr>
              <a:t> dung 4</a:t>
            </a:r>
          </a:p>
        </p:txBody>
      </p:sp>
      <p:pic>
        <p:nvPicPr>
          <p:cNvPr id="37" name="Graphic 36" descr="Director's Chair with solid fill">
            <a:extLst>
              <a:ext uri="{FF2B5EF4-FFF2-40B4-BE49-F238E27FC236}">
                <a16:creationId xmlns:a16="http://schemas.microsoft.com/office/drawing/2014/main" id="{68DA2914-AA75-4E42-819D-1EF6B33D0D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53409" y="5596329"/>
            <a:ext cx="914400" cy="914400"/>
          </a:xfrm>
          <a:prstGeom prst="rect">
            <a:avLst/>
          </a:prstGeom>
        </p:spPr>
      </p:pic>
      <p:pic>
        <p:nvPicPr>
          <p:cNvPr id="38" name="Graphic 37" descr="DVD player with solid fill">
            <a:extLst>
              <a:ext uri="{FF2B5EF4-FFF2-40B4-BE49-F238E27FC236}">
                <a16:creationId xmlns:a16="http://schemas.microsoft.com/office/drawing/2014/main" id="{9A89CEB5-C016-4C3D-BA12-67294CF8BC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0794" y="5476193"/>
            <a:ext cx="914400" cy="914400"/>
          </a:xfrm>
          <a:prstGeom prst="rect">
            <a:avLst/>
          </a:prstGeom>
        </p:spPr>
      </p:pic>
      <p:pic>
        <p:nvPicPr>
          <p:cNvPr id="43" name="Graphic 42" descr="3d Glasses with solid fill">
            <a:extLst>
              <a:ext uri="{FF2B5EF4-FFF2-40B4-BE49-F238E27FC236}">
                <a16:creationId xmlns:a16="http://schemas.microsoft.com/office/drawing/2014/main" id="{B7285F0A-BE14-4CD9-9A23-364289D7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00030" y="861077"/>
            <a:ext cx="914400" cy="914400"/>
          </a:xfrm>
          <a:prstGeom prst="rect">
            <a:avLst/>
          </a:prstGeom>
        </p:spPr>
      </p:pic>
      <p:pic>
        <p:nvPicPr>
          <p:cNvPr id="44" name="Graphic 43" descr="Film reel with solid fill">
            <a:extLst>
              <a:ext uri="{FF2B5EF4-FFF2-40B4-BE49-F238E27FC236}">
                <a16:creationId xmlns:a16="http://schemas.microsoft.com/office/drawing/2014/main" id="{B2B1C9E7-515C-4056-AED1-1B1C4653DB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42577" y="3832613"/>
            <a:ext cx="914400" cy="914400"/>
          </a:xfrm>
          <a:prstGeom prst="rect">
            <a:avLst/>
          </a:prstGeom>
        </p:spPr>
      </p:pic>
      <p:pic>
        <p:nvPicPr>
          <p:cNvPr id="45" name="Graphic 44" descr="Optical disc with solid fill">
            <a:extLst>
              <a:ext uri="{FF2B5EF4-FFF2-40B4-BE49-F238E27FC236}">
                <a16:creationId xmlns:a16="http://schemas.microsoft.com/office/drawing/2014/main" id="{20D91E79-FD84-4392-84A6-041B6D6E01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7889" y="4105225"/>
            <a:ext cx="914400" cy="914400"/>
          </a:xfrm>
          <a:prstGeom prst="rect">
            <a:avLst/>
          </a:prstGeom>
        </p:spPr>
      </p:pic>
      <p:pic>
        <p:nvPicPr>
          <p:cNvPr id="46" name="Graphic 45" descr="Film strip with solid fill">
            <a:extLst>
              <a:ext uri="{FF2B5EF4-FFF2-40B4-BE49-F238E27FC236}">
                <a16:creationId xmlns:a16="http://schemas.microsoft.com/office/drawing/2014/main" id="{53FC07A5-1F92-4409-94D8-5B2DE24FA6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9220354">
            <a:off x="434410" y="1143226"/>
            <a:ext cx="914400" cy="1062148"/>
          </a:xfrm>
          <a:prstGeom prst="rect">
            <a:avLst/>
          </a:prstGeom>
        </p:spPr>
      </p:pic>
      <p:pic>
        <p:nvPicPr>
          <p:cNvPr id="48" name="Graphic 47" descr="Theatre with solid fill">
            <a:extLst>
              <a:ext uri="{FF2B5EF4-FFF2-40B4-BE49-F238E27FC236}">
                <a16:creationId xmlns:a16="http://schemas.microsoft.com/office/drawing/2014/main" id="{4E176D7F-DAD4-4518-9442-FDE896E8BE1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17067" y="2378293"/>
            <a:ext cx="914400" cy="914400"/>
          </a:xfrm>
          <a:prstGeom prst="rect">
            <a:avLst/>
          </a:prstGeom>
        </p:spPr>
      </p:pic>
      <p:pic>
        <p:nvPicPr>
          <p:cNvPr id="49" name="Graphic 48" descr="Drama with solid fill">
            <a:extLst>
              <a:ext uri="{FF2B5EF4-FFF2-40B4-BE49-F238E27FC236}">
                <a16:creationId xmlns:a16="http://schemas.microsoft.com/office/drawing/2014/main" id="{19E71D96-62D6-43B7-894B-E914B0A0B18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81612" y="2415197"/>
            <a:ext cx="914400" cy="914400"/>
          </a:xfrm>
          <a:prstGeom prst="rect">
            <a:avLst/>
          </a:prstGeom>
        </p:spPr>
      </p:pic>
      <p:sp>
        <p:nvSpPr>
          <p:cNvPr id="39" name="TextBox 38">
            <a:extLst>
              <a:ext uri="{FF2B5EF4-FFF2-40B4-BE49-F238E27FC236}">
                <a16:creationId xmlns:a16="http://schemas.microsoft.com/office/drawing/2014/main" id="{D7F7167C-6BBC-44FA-851E-DF62FAAA8CE1}"/>
              </a:ext>
            </a:extLst>
          </p:cNvPr>
          <p:cNvSpPr txBox="1"/>
          <p:nvPr/>
        </p:nvSpPr>
        <p:spPr>
          <a:xfrm>
            <a:off x="1782937" y="2113089"/>
            <a:ext cx="8976329" cy="4493538"/>
          </a:xfrm>
          <a:prstGeom prst="rect">
            <a:avLst/>
          </a:prstGeom>
          <a:noFill/>
        </p:spPr>
        <p:txBody>
          <a:bodyPr wrap="square" rtlCol="0">
            <a:spAutoFit/>
          </a:bodyPr>
          <a:lstStyle/>
          <a:p>
            <a:r>
              <a:rPr lang="vi-VN" sz="2200" dirty="0"/>
              <a:t>Cảm ơn bạn đã đồng hành cùng tôi qua từng bài viết và hình ảnh trên blog này. Blog là nơi tôi lưu giữ những khoảnh khắc đáng nhớ, những câu chuyện nhỏ từ cuộc sống hàng ngày được truyền cảm hứng từ Instagram – nơi tôi ghi lại mọi sắc thái cuộc sống bằng những bức ảnh chân thực và gần gũi.</a:t>
            </a:r>
          </a:p>
          <a:p>
            <a:r>
              <a:rPr lang="vi-VN" sz="2200" dirty="0"/>
              <a:t>Hy vọng rằng những chia sẻ này không chỉ giúp bạn tìm thấy niềm vui và sự đồng cảm, mà còn khơi dậy cảm hứng để bạn khám phá thế giới của riêng mình.</a:t>
            </a:r>
          </a:p>
          <a:p>
            <a:r>
              <a:rPr lang="vi-VN" sz="2200" dirty="0"/>
              <a:t>Nếu bạn yêu thích những nội dung tại đây, đừng quên kết nối với tôi qua Instagram để cùng chia sẻ thêm nhiều câu chuyện và khoảnh khắc đẹp nhé!</a:t>
            </a:r>
          </a:p>
          <a:p>
            <a:r>
              <a:rPr lang="vi-VN" sz="2200" dirty="0"/>
              <a:t>Cảm ơn bạn một lần nữa, và hẹn gặp bạn ở những bài viết tiếp theo! </a:t>
            </a:r>
            <a:r>
              <a:rPr lang="en-US" sz="2200" dirty="0"/>
              <a:t>💫</a:t>
            </a:r>
          </a:p>
        </p:txBody>
      </p:sp>
      <p:pic>
        <p:nvPicPr>
          <p:cNvPr id="40" name="Picture 39" descr="Avocado Moody Foodies">
            <a:extLst>
              <a:ext uri="{FF2B5EF4-FFF2-40B4-BE49-F238E27FC236}">
                <a16:creationId xmlns:a16="http://schemas.microsoft.com/office/drawing/2014/main" id="{55BD23B6-55FC-455A-9545-BEF4ECE3572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924319" y="7104233"/>
            <a:ext cx="1048770" cy="1048770"/>
          </a:xfrm>
          <a:prstGeom prst="rect">
            <a:avLst/>
          </a:prstGeom>
        </p:spPr>
      </p:pic>
      <p:pic>
        <p:nvPicPr>
          <p:cNvPr id="41" name="Picture 40" descr="Pear Moody Foodies">
            <a:extLst>
              <a:ext uri="{FF2B5EF4-FFF2-40B4-BE49-F238E27FC236}">
                <a16:creationId xmlns:a16="http://schemas.microsoft.com/office/drawing/2014/main" id="{F0488665-52F9-4CAE-8E65-5388808A98C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61527" y="7371431"/>
            <a:ext cx="834962" cy="834962"/>
          </a:xfrm>
          <a:prstGeom prst="rect">
            <a:avLst/>
          </a:prstGeom>
        </p:spPr>
      </p:pic>
      <p:pic>
        <p:nvPicPr>
          <p:cNvPr id="42" name="Picture 41" descr="Apple Moody Foodies">
            <a:extLst>
              <a:ext uri="{FF2B5EF4-FFF2-40B4-BE49-F238E27FC236}">
                <a16:creationId xmlns:a16="http://schemas.microsoft.com/office/drawing/2014/main" id="{3B324DEF-0F50-46F6-B828-A17B71AAA55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21738" y="7101829"/>
            <a:ext cx="1066988" cy="1066988"/>
          </a:xfrm>
          <a:prstGeom prst="rect">
            <a:avLst/>
          </a:prstGeom>
        </p:spPr>
      </p:pic>
      <p:pic>
        <p:nvPicPr>
          <p:cNvPr id="47" name="Picture 46" descr="Watermelon Moody Foodies">
            <a:extLst>
              <a:ext uri="{FF2B5EF4-FFF2-40B4-BE49-F238E27FC236}">
                <a16:creationId xmlns:a16="http://schemas.microsoft.com/office/drawing/2014/main" id="{6DCE2B00-EC90-4B94-BBEC-076CF4830A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00809" y="7254488"/>
            <a:ext cx="937775" cy="937775"/>
          </a:xfrm>
          <a:prstGeom prst="rect">
            <a:avLst/>
          </a:prstGeom>
        </p:spPr>
      </p:pic>
      <p:pic>
        <p:nvPicPr>
          <p:cNvPr id="50" name="Picture 49" descr="Banana Moody Foodies">
            <a:extLst>
              <a:ext uri="{FF2B5EF4-FFF2-40B4-BE49-F238E27FC236}">
                <a16:creationId xmlns:a16="http://schemas.microsoft.com/office/drawing/2014/main" id="{CE8E9E05-CBF3-4585-8B13-97C60570DE1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298607" y="7262912"/>
            <a:ext cx="920929" cy="920929"/>
          </a:xfrm>
          <a:prstGeom prst="rect">
            <a:avLst/>
          </a:prstGeom>
        </p:spPr>
      </p:pic>
    </p:spTree>
    <p:extLst>
      <p:ext uri="{BB962C8B-B14F-4D97-AF65-F5344CB8AC3E}">
        <p14:creationId xmlns:p14="http://schemas.microsoft.com/office/powerpoint/2010/main" val="2003551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17A7465-26F5-46D7-8451-AC00ADD37722}"/>
              </a:ext>
            </a:extLst>
          </p:cNvPr>
          <p:cNvGrpSpPr/>
          <p:nvPr/>
        </p:nvGrpSpPr>
        <p:grpSpPr>
          <a:xfrm>
            <a:off x="-1" y="6732588"/>
            <a:ext cx="12192001" cy="130049"/>
            <a:chOff x="-1" y="6732588"/>
            <a:chExt cx="12192001" cy="130049"/>
          </a:xfrm>
        </p:grpSpPr>
        <p:sp>
          <p:nvSpPr>
            <p:cNvPr id="12" name="Rectangle 11">
              <a:extLst>
                <a:ext uri="{FF2B5EF4-FFF2-40B4-BE49-F238E27FC236}">
                  <a16:creationId xmlns:a16="http://schemas.microsoft.com/office/drawing/2014/main" id="{F5B394C0-93FA-43BC-AC86-6F3B1304E1A7}"/>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a:extLst>
                <a:ext uri="{FF2B5EF4-FFF2-40B4-BE49-F238E27FC236}">
                  <a16:creationId xmlns:a16="http://schemas.microsoft.com/office/drawing/2014/main" id="{4E0D0D20-9806-49D5-A847-02CD692DF1DA}"/>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13">
              <a:extLst>
                <a:ext uri="{FF2B5EF4-FFF2-40B4-BE49-F238E27FC236}">
                  <a16:creationId xmlns:a16="http://schemas.microsoft.com/office/drawing/2014/main" id="{39D7A0D3-E7A0-4475-9020-73FF6C9C9FA6}"/>
                </a:ext>
              </a:extLst>
            </p:cNvPr>
            <p:cNvSpPr/>
            <p:nvPr/>
          </p:nvSpPr>
          <p:spPr>
            <a:xfrm>
              <a:off x="6096000" y="6732588"/>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A380231A-491E-41F2-AD5D-1795EE2E2C94}"/>
                </a:ext>
              </a:extLst>
            </p:cNvPr>
            <p:cNvSpPr/>
            <p:nvPr/>
          </p:nvSpPr>
          <p:spPr>
            <a:xfrm>
              <a:off x="8947052" y="6732588"/>
              <a:ext cx="3244948" cy="13004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16" name="TextBox 15">
            <a:extLst>
              <a:ext uri="{FF2B5EF4-FFF2-40B4-BE49-F238E27FC236}">
                <a16:creationId xmlns:a16="http://schemas.microsoft.com/office/drawing/2014/main" id="{5441D61F-3D5C-46EB-BD7D-0839CFD11A93}"/>
              </a:ext>
            </a:extLst>
          </p:cNvPr>
          <p:cNvSpPr txBox="1"/>
          <p:nvPr/>
        </p:nvSpPr>
        <p:spPr>
          <a:xfrm>
            <a:off x="3004764" y="2479985"/>
            <a:ext cx="6182472" cy="1631216"/>
          </a:xfrm>
          <a:prstGeom prst="rect">
            <a:avLst/>
          </a:prstGeom>
          <a:noFill/>
        </p:spPr>
        <p:txBody>
          <a:bodyPr wrap="square" rtlCol="0">
            <a:spAutoFit/>
          </a:bodyPr>
          <a:lstStyle/>
          <a:p>
            <a:pPr algn="ctr"/>
            <a:r>
              <a:rPr lang="en-PH" sz="8000" b="1" dirty="0">
                <a:solidFill>
                  <a:srgbClr val="EA4335"/>
                </a:solidFill>
                <a:latin typeface="Product Sans" panose="020B0403030502040203" pitchFamily="34" charset="0"/>
              </a:rPr>
              <a:t>Blog </a:t>
            </a:r>
            <a:r>
              <a:rPr lang="en-PH" sz="8000" b="1" dirty="0" err="1">
                <a:solidFill>
                  <a:srgbClr val="EA4335"/>
                </a:solidFill>
                <a:latin typeface="Product Sans" panose="020B0403030502040203" pitchFamily="34" charset="0"/>
              </a:rPr>
              <a:t>cá</a:t>
            </a:r>
            <a:r>
              <a:rPr lang="en-PH" sz="8000" b="1" dirty="0">
                <a:solidFill>
                  <a:srgbClr val="EA4335"/>
                </a:solidFill>
                <a:latin typeface="Product Sans" panose="020B0403030502040203" pitchFamily="34" charset="0"/>
              </a:rPr>
              <a:t> </a:t>
            </a:r>
            <a:r>
              <a:rPr lang="en-PH" sz="8000" b="1" dirty="0" err="1">
                <a:solidFill>
                  <a:srgbClr val="EA4335"/>
                </a:solidFill>
                <a:latin typeface="Product Sans" panose="020B0403030502040203" pitchFamily="34" charset="0"/>
              </a:rPr>
              <a:t>Nhân</a:t>
            </a:r>
            <a:endParaRPr lang="en-PH" sz="8000" b="1" dirty="0">
              <a:solidFill>
                <a:srgbClr val="2EA54E"/>
              </a:solidFill>
              <a:latin typeface="Product Sans" panose="020B0403030502040203" pitchFamily="34" charset="0"/>
            </a:endParaRPr>
          </a:p>
          <a:p>
            <a:pPr algn="ctr"/>
            <a:endParaRPr lang="en-PH" sz="2000" dirty="0"/>
          </a:p>
        </p:txBody>
      </p:sp>
      <p:grpSp>
        <p:nvGrpSpPr>
          <p:cNvPr id="18" name="Group 17">
            <a:extLst>
              <a:ext uri="{FF2B5EF4-FFF2-40B4-BE49-F238E27FC236}">
                <a16:creationId xmlns:a16="http://schemas.microsoft.com/office/drawing/2014/main" id="{DF52EE2B-0F02-4C0A-A941-0A108489823F}"/>
              </a:ext>
            </a:extLst>
          </p:cNvPr>
          <p:cNvGrpSpPr/>
          <p:nvPr/>
        </p:nvGrpSpPr>
        <p:grpSpPr>
          <a:xfrm>
            <a:off x="-8538373" y="346935"/>
            <a:ext cx="6654018" cy="550671"/>
            <a:chOff x="2768991" y="3077691"/>
            <a:chExt cx="6654018" cy="550671"/>
          </a:xfrm>
        </p:grpSpPr>
        <p:sp>
          <p:nvSpPr>
            <p:cNvPr id="19" name="Rectangle: Rounded Corners 18">
              <a:extLst>
                <a:ext uri="{FF2B5EF4-FFF2-40B4-BE49-F238E27FC236}">
                  <a16:creationId xmlns:a16="http://schemas.microsoft.com/office/drawing/2014/main" id="{3F30708F-CBCD-4C49-87E5-B04C06733A08}"/>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 name="Picture 19">
              <a:extLst>
                <a:ext uri="{FF2B5EF4-FFF2-40B4-BE49-F238E27FC236}">
                  <a16:creationId xmlns:a16="http://schemas.microsoft.com/office/drawing/2014/main" id="{83BBA43E-01F2-49AC-AB54-E73BB39A242C}"/>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21" name="Picture 20" descr="Icon&#10;&#10;Description automatically generated">
              <a:extLst>
                <a:ext uri="{FF2B5EF4-FFF2-40B4-BE49-F238E27FC236}">
                  <a16:creationId xmlns:a16="http://schemas.microsoft.com/office/drawing/2014/main" id="{BF107EDB-FEA9-4A9B-81A8-3521A3003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23" name="TextBox 22">
            <a:extLst>
              <a:ext uri="{FF2B5EF4-FFF2-40B4-BE49-F238E27FC236}">
                <a16:creationId xmlns:a16="http://schemas.microsoft.com/office/drawing/2014/main" id="{B21CB715-CA1D-441B-A0B3-02225851F807}"/>
              </a:ext>
            </a:extLst>
          </p:cNvPr>
          <p:cNvSpPr txBox="1"/>
          <p:nvPr/>
        </p:nvSpPr>
        <p:spPr>
          <a:xfrm>
            <a:off x="-7893530"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pic>
        <p:nvPicPr>
          <p:cNvPr id="24" name="Picture 23" descr="Chart, logo, company name, bubble chart&#10;&#10;Description automatically generated">
            <a:extLst>
              <a:ext uri="{FF2B5EF4-FFF2-40B4-BE49-F238E27FC236}">
                <a16:creationId xmlns:a16="http://schemas.microsoft.com/office/drawing/2014/main" id="{05E80F91-0F2E-49E3-B646-157DEE3838D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1774694" y="386390"/>
            <a:ext cx="609591" cy="494614"/>
          </a:xfrm>
          <a:prstGeom prst="rect">
            <a:avLst/>
          </a:prstGeom>
        </p:spPr>
      </p:pic>
      <p:pic>
        <p:nvPicPr>
          <p:cNvPr id="25" name="Graphic 24" descr="DVD player with solid fill">
            <a:extLst>
              <a:ext uri="{FF2B5EF4-FFF2-40B4-BE49-F238E27FC236}">
                <a16:creationId xmlns:a16="http://schemas.microsoft.com/office/drawing/2014/main" id="{6A00138A-075B-4944-BC5B-E3B7275461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0195" y="1177208"/>
            <a:ext cx="759345" cy="759345"/>
          </a:xfrm>
          <a:prstGeom prst="rect">
            <a:avLst/>
          </a:prstGeom>
        </p:spPr>
      </p:pic>
      <p:pic>
        <p:nvPicPr>
          <p:cNvPr id="29" name="Graphic 28" descr="Optical disc with solid fill">
            <a:extLst>
              <a:ext uri="{FF2B5EF4-FFF2-40B4-BE49-F238E27FC236}">
                <a16:creationId xmlns:a16="http://schemas.microsoft.com/office/drawing/2014/main" id="{23FFD9D1-6559-4342-8338-615A5D9D99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61668" y="1189462"/>
            <a:ext cx="759345" cy="759345"/>
          </a:xfrm>
          <a:prstGeom prst="rect">
            <a:avLst/>
          </a:prstGeom>
        </p:spPr>
      </p:pic>
      <p:pic>
        <p:nvPicPr>
          <p:cNvPr id="30" name="Graphic 29" descr="Film strip with solid fill">
            <a:extLst>
              <a:ext uri="{FF2B5EF4-FFF2-40B4-BE49-F238E27FC236}">
                <a16:creationId xmlns:a16="http://schemas.microsoft.com/office/drawing/2014/main" id="{A64067B7-2F0F-488C-97E9-C27E3A2A1D1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9220354">
            <a:off x="-4847297" y="1115861"/>
            <a:ext cx="759345" cy="882040"/>
          </a:xfrm>
          <a:prstGeom prst="rect">
            <a:avLst/>
          </a:prstGeom>
        </p:spPr>
      </p:pic>
      <p:pic>
        <p:nvPicPr>
          <p:cNvPr id="31" name="Graphic 30" descr="Drama with solid fill">
            <a:extLst>
              <a:ext uri="{FF2B5EF4-FFF2-40B4-BE49-F238E27FC236}">
                <a16:creationId xmlns:a16="http://schemas.microsoft.com/office/drawing/2014/main" id="{E7E91881-5EBC-4F87-97EC-2B0CD0ADAF0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58000" y="1141808"/>
            <a:ext cx="759345" cy="759345"/>
          </a:xfrm>
          <a:prstGeom prst="rect">
            <a:avLst/>
          </a:prstGeom>
        </p:spPr>
      </p:pic>
      <p:pic>
        <p:nvPicPr>
          <p:cNvPr id="32" name="Graphic 31" descr="Director's Chair with solid fill">
            <a:extLst>
              <a:ext uri="{FF2B5EF4-FFF2-40B4-BE49-F238E27FC236}">
                <a16:creationId xmlns:a16="http://schemas.microsoft.com/office/drawing/2014/main" id="{5FE6D248-2F63-475C-A178-DB782635E54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08463" y="7895499"/>
            <a:ext cx="759345" cy="759345"/>
          </a:xfrm>
          <a:prstGeom prst="rect">
            <a:avLst/>
          </a:prstGeom>
        </p:spPr>
      </p:pic>
      <p:pic>
        <p:nvPicPr>
          <p:cNvPr id="33" name="Graphic 32" descr="3d Glasses with solid fill">
            <a:extLst>
              <a:ext uri="{FF2B5EF4-FFF2-40B4-BE49-F238E27FC236}">
                <a16:creationId xmlns:a16="http://schemas.microsoft.com/office/drawing/2014/main" id="{F4D268A5-64A0-40E9-9F6D-41E0D9FA8B6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78262" y="7895499"/>
            <a:ext cx="759345" cy="759345"/>
          </a:xfrm>
          <a:prstGeom prst="rect">
            <a:avLst/>
          </a:prstGeom>
        </p:spPr>
      </p:pic>
      <p:pic>
        <p:nvPicPr>
          <p:cNvPr id="34" name="Graphic 33" descr="Film reel with solid fill">
            <a:extLst>
              <a:ext uri="{FF2B5EF4-FFF2-40B4-BE49-F238E27FC236}">
                <a16:creationId xmlns:a16="http://schemas.microsoft.com/office/drawing/2014/main" id="{740D2DC0-0C1A-483B-BF07-371F23F25AE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136167" y="7905840"/>
            <a:ext cx="759345" cy="759345"/>
          </a:xfrm>
          <a:prstGeom prst="rect">
            <a:avLst/>
          </a:prstGeom>
        </p:spPr>
      </p:pic>
      <p:pic>
        <p:nvPicPr>
          <p:cNvPr id="35" name="Graphic 34" descr="Theatre with solid fill">
            <a:extLst>
              <a:ext uri="{FF2B5EF4-FFF2-40B4-BE49-F238E27FC236}">
                <a16:creationId xmlns:a16="http://schemas.microsoft.com/office/drawing/2014/main" id="{391E3CB7-50BB-4855-BB08-B7934E892F2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65097" y="7895499"/>
            <a:ext cx="759345" cy="759345"/>
          </a:xfrm>
          <a:prstGeom prst="rect">
            <a:avLst/>
          </a:prstGeom>
        </p:spPr>
      </p:pic>
      <p:sp>
        <p:nvSpPr>
          <p:cNvPr id="36" name="Oval 35">
            <a:extLst>
              <a:ext uri="{FF2B5EF4-FFF2-40B4-BE49-F238E27FC236}">
                <a16:creationId xmlns:a16="http://schemas.microsoft.com/office/drawing/2014/main" id="{2250E8C4-0D98-4E05-A7C6-4FC2CFB5C9FC}"/>
              </a:ext>
            </a:extLst>
          </p:cNvPr>
          <p:cNvSpPr/>
          <p:nvPr/>
        </p:nvSpPr>
        <p:spPr>
          <a:xfrm>
            <a:off x="10817067" y="-738629"/>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Oval 36">
            <a:extLst>
              <a:ext uri="{FF2B5EF4-FFF2-40B4-BE49-F238E27FC236}">
                <a16:creationId xmlns:a16="http://schemas.microsoft.com/office/drawing/2014/main" id="{F99AB0D4-7AB8-4A5E-94E4-8EDF8A90F91A}"/>
              </a:ext>
            </a:extLst>
          </p:cNvPr>
          <p:cNvSpPr/>
          <p:nvPr/>
        </p:nvSpPr>
        <p:spPr>
          <a:xfrm>
            <a:off x="11257230" y="-734769"/>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Oval 37">
            <a:extLst>
              <a:ext uri="{FF2B5EF4-FFF2-40B4-BE49-F238E27FC236}">
                <a16:creationId xmlns:a16="http://schemas.microsoft.com/office/drawing/2014/main" id="{35E3D579-BCE5-4CCF-8712-46086B88DC81}"/>
              </a:ext>
            </a:extLst>
          </p:cNvPr>
          <p:cNvSpPr/>
          <p:nvPr/>
        </p:nvSpPr>
        <p:spPr>
          <a:xfrm>
            <a:off x="11668510" y="-738629"/>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9" name="Picture 38" descr="Avocado Moody Foodies">
            <a:extLst>
              <a:ext uri="{FF2B5EF4-FFF2-40B4-BE49-F238E27FC236}">
                <a16:creationId xmlns:a16="http://schemas.microsoft.com/office/drawing/2014/main" id="{20D8B614-426C-456A-8BDC-B1B33DDC13D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642499" y="4646320"/>
            <a:ext cx="1048770" cy="1048770"/>
          </a:xfrm>
          <a:prstGeom prst="rect">
            <a:avLst/>
          </a:prstGeom>
        </p:spPr>
      </p:pic>
      <p:pic>
        <p:nvPicPr>
          <p:cNvPr id="40" name="Picture 39" descr="Pear Moody Foodies">
            <a:extLst>
              <a:ext uri="{FF2B5EF4-FFF2-40B4-BE49-F238E27FC236}">
                <a16:creationId xmlns:a16="http://schemas.microsoft.com/office/drawing/2014/main" id="{0ABCB0D6-75B4-4A46-9B4C-008845A5BB3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256974" y="5754532"/>
            <a:ext cx="834962" cy="834962"/>
          </a:xfrm>
          <a:prstGeom prst="rect">
            <a:avLst/>
          </a:prstGeom>
        </p:spPr>
      </p:pic>
      <p:pic>
        <p:nvPicPr>
          <p:cNvPr id="41" name="Picture 40" descr="Apple Moody Foodies">
            <a:extLst>
              <a:ext uri="{FF2B5EF4-FFF2-40B4-BE49-F238E27FC236}">
                <a16:creationId xmlns:a16="http://schemas.microsoft.com/office/drawing/2014/main" id="{C14D5368-60B7-44CD-AA09-BF13FA6B57D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382984" y="5373459"/>
            <a:ext cx="1066988" cy="1066988"/>
          </a:xfrm>
          <a:prstGeom prst="rect">
            <a:avLst/>
          </a:prstGeom>
        </p:spPr>
      </p:pic>
      <p:pic>
        <p:nvPicPr>
          <p:cNvPr id="42" name="Picture 41" descr="Watermelon Moody Foodies">
            <a:extLst>
              <a:ext uri="{FF2B5EF4-FFF2-40B4-BE49-F238E27FC236}">
                <a16:creationId xmlns:a16="http://schemas.microsoft.com/office/drawing/2014/main" id="{70FABB71-9F2D-4F06-91F5-A076CA94350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92172" y="4969178"/>
            <a:ext cx="937775" cy="937775"/>
          </a:xfrm>
          <a:prstGeom prst="rect">
            <a:avLst/>
          </a:prstGeom>
        </p:spPr>
      </p:pic>
      <p:pic>
        <p:nvPicPr>
          <p:cNvPr id="43" name="Picture 42" descr="Banana Moody Foodies">
            <a:extLst>
              <a:ext uri="{FF2B5EF4-FFF2-40B4-BE49-F238E27FC236}">
                <a16:creationId xmlns:a16="http://schemas.microsoft.com/office/drawing/2014/main" id="{D30EB642-6BF0-47C1-AFE6-7EFF1C7CD93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354392" y="5294068"/>
            <a:ext cx="920929" cy="920929"/>
          </a:xfrm>
          <a:prstGeom prst="rect">
            <a:avLst/>
          </a:prstGeom>
        </p:spPr>
      </p:pic>
      <p:sp>
        <p:nvSpPr>
          <p:cNvPr id="44" name="TextBox 43">
            <a:extLst>
              <a:ext uri="{FF2B5EF4-FFF2-40B4-BE49-F238E27FC236}">
                <a16:creationId xmlns:a16="http://schemas.microsoft.com/office/drawing/2014/main" id="{A4BCA6A1-A2C3-4958-9F3E-74E18DBEDA5E}"/>
              </a:ext>
            </a:extLst>
          </p:cNvPr>
          <p:cNvSpPr txBox="1"/>
          <p:nvPr/>
        </p:nvSpPr>
        <p:spPr>
          <a:xfrm>
            <a:off x="4099388" y="3739784"/>
            <a:ext cx="4454434" cy="523220"/>
          </a:xfrm>
          <a:prstGeom prst="rect">
            <a:avLst/>
          </a:prstGeom>
          <a:noFill/>
        </p:spPr>
        <p:txBody>
          <a:bodyPr wrap="square" rtlCol="0">
            <a:spAutoFit/>
          </a:bodyPr>
          <a:lstStyle/>
          <a:p>
            <a:pPr algn="ctr"/>
            <a:r>
              <a:rPr lang="en-US" sz="2800" b="1">
                <a:solidFill>
                  <a:schemeClr val="bg1"/>
                </a:solidFill>
                <a:latin typeface="SVN-Product Sans" panose="020B0403030502040203" pitchFamily="34" charset="0"/>
              </a:rPr>
              <a:t>Thanks For Watching!</a:t>
            </a:r>
            <a:endParaRPr lang="vi-VN" sz="2800" b="1">
              <a:solidFill>
                <a:schemeClr val="bg1"/>
              </a:solidFill>
              <a:latin typeface="SVN-Product Sans" panose="020B0403030502040203" pitchFamily="34" charset="0"/>
            </a:endParaRPr>
          </a:p>
        </p:txBody>
      </p:sp>
      <p:sp>
        <p:nvSpPr>
          <p:cNvPr id="45" name="Oval 44">
            <a:extLst>
              <a:ext uri="{FF2B5EF4-FFF2-40B4-BE49-F238E27FC236}">
                <a16:creationId xmlns:a16="http://schemas.microsoft.com/office/drawing/2014/main" id="{F58635FE-5EEA-4139-8C80-A797622A51FF}"/>
              </a:ext>
            </a:extLst>
          </p:cNvPr>
          <p:cNvSpPr/>
          <p:nvPr/>
        </p:nvSpPr>
        <p:spPr>
          <a:xfrm>
            <a:off x="729411" y="2323619"/>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Oval 45">
            <a:extLst>
              <a:ext uri="{FF2B5EF4-FFF2-40B4-BE49-F238E27FC236}">
                <a16:creationId xmlns:a16="http://schemas.microsoft.com/office/drawing/2014/main" id="{FC1F9B19-18CD-41E5-A267-04C02F936C96}"/>
              </a:ext>
            </a:extLst>
          </p:cNvPr>
          <p:cNvSpPr/>
          <p:nvPr/>
        </p:nvSpPr>
        <p:spPr>
          <a:xfrm>
            <a:off x="3072776" y="686346"/>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Oval 46">
            <a:extLst>
              <a:ext uri="{FF2B5EF4-FFF2-40B4-BE49-F238E27FC236}">
                <a16:creationId xmlns:a16="http://schemas.microsoft.com/office/drawing/2014/main" id="{1EF11603-7F14-442D-BAE7-ABD8077E9356}"/>
              </a:ext>
            </a:extLst>
          </p:cNvPr>
          <p:cNvSpPr/>
          <p:nvPr/>
        </p:nvSpPr>
        <p:spPr>
          <a:xfrm>
            <a:off x="10515839" y="2323620"/>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Oval 47">
            <a:extLst>
              <a:ext uri="{FF2B5EF4-FFF2-40B4-BE49-F238E27FC236}">
                <a16:creationId xmlns:a16="http://schemas.microsoft.com/office/drawing/2014/main" id="{AD32D9E7-B0DB-4B02-9F31-EF0B07A443C3}"/>
              </a:ext>
            </a:extLst>
          </p:cNvPr>
          <p:cNvSpPr/>
          <p:nvPr/>
        </p:nvSpPr>
        <p:spPr>
          <a:xfrm>
            <a:off x="7369693" y="719458"/>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92240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D7234D34-0B3C-4E71-B8FB-F49B7A74AC69}"/>
              </a:ext>
            </a:extLst>
          </p:cNvPr>
          <p:cNvGrpSpPr/>
          <p:nvPr/>
        </p:nvGrpSpPr>
        <p:grpSpPr>
          <a:xfrm>
            <a:off x="10072775" y="5734052"/>
            <a:ext cx="1269276" cy="338554"/>
            <a:chOff x="10072775" y="5734052"/>
            <a:chExt cx="1269276" cy="338554"/>
          </a:xfrm>
        </p:grpSpPr>
        <p:sp>
          <p:nvSpPr>
            <p:cNvPr id="32" name="Rectangle: Rounded Corners 31">
              <a:extLst>
                <a:ext uri="{FF2B5EF4-FFF2-40B4-BE49-F238E27FC236}">
                  <a16:creationId xmlns:a16="http://schemas.microsoft.com/office/drawing/2014/main" id="{F6CA0DE4-109F-4A89-92E1-22127ADF105C}"/>
                </a:ext>
              </a:extLst>
            </p:cNvPr>
            <p:cNvSpPr/>
            <p:nvPr/>
          </p:nvSpPr>
          <p:spPr>
            <a:xfrm>
              <a:off x="10072775" y="5734052"/>
              <a:ext cx="1222928" cy="338554"/>
            </a:xfrm>
            <a:prstGeom prst="roundRect">
              <a:avLst>
                <a:gd name="adj" fmla="val 41127"/>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1" name="Group 90">
              <a:extLst>
                <a:ext uri="{FF2B5EF4-FFF2-40B4-BE49-F238E27FC236}">
                  <a16:creationId xmlns:a16="http://schemas.microsoft.com/office/drawing/2014/main" id="{7E9D0DB4-9534-4222-8D43-30AFF5A7B11E}"/>
                </a:ext>
              </a:extLst>
            </p:cNvPr>
            <p:cNvGrpSpPr/>
            <p:nvPr/>
          </p:nvGrpSpPr>
          <p:grpSpPr>
            <a:xfrm>
              <a:off x="10207193" y="5749440"/>
              <a:ext cx="1134858" cy="307777"/>
              <a:chOff x="10207193" y="5749440"/>
              <a:chExt cx="1134858" cy="307777"/>
            </a:xfrm>
          </p:grpSpPr>
          <p:pic>
            <p:nvPicPr>
              <p:cNvPr id="34" name="Graphic 33" descr="Pencil with solid fill">
                <a:extLst>
                  <a:ext uri="{FF2B5EF4-FFF2-40B4-BE49-F238E27FC236}">
                    <a16:creationId xmlns:a16="http://schemas.microsoft.com/office/drawing/2014/main" id="{80890897-78F0-4112-8FDD-B5FADF1C69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93" y="5812945"/>
                <a:ext cx="180768" cy="180768"/>
              </a:xfrm>
              <a:prstGeom prst="rect">
                <a:avLst/>
              </a:prstGeom>
            </p:spPr>
          </p:pic>
          <p:sp>
            <p:nvSpPr>
              <p:cNvPr id="35" name="TextBox 34">
                <a:extLst>
                  <a:ext uri="{FF2B5EF4-FFF2-40B4-BE49-F238E27FC236}">
                    <a16:creationId xmlns:a16="http://schemas.microsoft.com/office/drawing/2014/main" id="{F41DCC2E-3604-4B05-BDC9-3C9DC1901A36}"/>
                  </a:ext>
                </a:extLst>
              </p:cNvPr>
              <p:cNvSpPr txBox="1"/>
              <p:nvPr/>
            </p:nvSpPr>
            <p:spPr>
              <a:xfrm>
                <a:off x="10330373" y="5749440"/>
                <a:ext cx="1011678" cy="307777"/>
              </a:xfrm>
              <a:prstGeom prst="rect">
                <a:avLst/>
              </a:prstGeom>
              <a:noFill/>
            </p:spPr>
            <p:txBody>
              <a:bodyPr wrap="square" rtlCol="0">
                <a:spAutoFit/>
              </a:bodyPr>
              <a:lstStyle/>
              <a:p>
                <a:r>
                  <a:rPr lang="en-PH" sz="1400" dirty="0">
                    <a:solidFill>
                      <a:srgbClr val="4285F4"/>
                    </a:solidFill>
                    <a:latin typeface="+mj-lt"/>
                  </a:rPr>
                  <a:t>Your Team</a:t>
                </a:r>
              </a:p>
            </p:txBody>
          </p:sp>
        </p:grpSp>
      </p:grpSp>
      <p:sp>
        <p:nvSpPr>
          <p:cNvPr id="51" name="TextBox 50">
            <a:extLst>
              <a:ext uri="{FF2B5EF4-FFF2-40B4-BE49-F238E27FC236}">
                <a16:creationId xmlns:a16="http://schemas.microsoft.com/office/drawing/2014/main" id="{8A2A50EB-7C64-4465-9737-5D5D4EE6F3B9}"/>
              </a:ext>
            </a:extLst>
          </p:cNvPr>
          <p:cNvSpPr txBox="1"/>
          <p:nvPr/>
        </p:nvSpPr>
        <p:spPr>
          <a:xfrm>
            <a:off x="4089553" y="4307496"/>
            <a:ext cx="2006447" cy="923330"/>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Trần Quang Mạnh</a:t>
            </a:r>
          </a:p>
          <a:p>
            <a:pPr algn="ctr"/>
            <a:r>
              <a:rPr lang="en-US" dirty="0">
                <a:solidFill>
                  <a:schemeClr val="bg1"/>
                </a:solidFill>
                <a:latin typeface="Arial" panose="020B0604020202020204" pitchFamily="34" charset="0"/>
                <a:cs typeface="Arial" panose="020B0604020202020204" pitchFamily="34" charset="0"/>
              </a:rPr>
              <a:t>501230129</a:t>
            </a:r>
            <a:r>
              <a:rPr lang="en-US" dirty="0">
                <a:latin typeface="Arial" panose="020B0604020202020204" pitchFamily="34" charset="0"/>
                <a:cs typeface="Arial" panose="020B0604020202020204" pitchFamily="34" charset="0"/>
              </a:rPr>
              <a:t> </a:t>
            </a:r>
            <a:endParaRPr lang="vi-VN"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7E2FEC9-7DCB-4C2C-83E2-70178D38CFE1}"/>
              </a:ext>
            </a:extLst>
          </p:cNvPr>
          <p:cNvSpPr txBox="1"/>
          <p:nvPr/>
        </p:nvSpPr>
        <p:spPr>
          <a:xfrm>
            <a:off x="6476039" y="4313580"/>
            <a:ext cx="1576278" cy="923330"/>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Vũ Văn </a:t>
            </a:r>
            <a:r>
              <a:rPr lang="en-US" dirty="0" err="1">
                <a:solidFill>
                  <a:schemeClr val="bg1"/>
                </a:solidFill>
                <a:latin typeface="Arial" panose="020B0604020202020204" pitchFamily="34" charset="0"/>
                <a:cs typeface="Arial" panose="020B0604020202020204" pitchFamily="34" charset="0"/>
              </a:rPr>
              <a:t>Tuệ</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ninh</a:t>
            </a:r>
            <a:r>
              <a:rPr lang="en-US" dirty="0">
                <a:latin typeface="Arial" panose="020B0604020202020204" pitchFamily="34" charset="0"/>
                <a:cs typeface="Arial" panose="020B0604020202020204" pitchFamily="34" charset="0"/>
              </a:rPr>
              <a:t> </a:t>
            </a:r>
          </a:p>
          <a:p>
            <a:pPr algn="ctr"/>
            <a:r>
              <a:rPr lang="en-US" dirty="0">
                <a:solidFill>
                  <a:schemeClr val="bg1"/>
                </a:solidFill>
                <a:latin typeface="Arial" panose="020B0604020202020204" pitchFamily="34" charset="0"/>
                <a:cs typeface="Arial" panose="020B0604020202020204" pitchFamily="34" charset="0"/>
              </a:rPr>
              <a:t>501230385</a:t>
            </a:r>
          </a:p>
        </p:txBody>
      </p:sp>
      <p:pic>
        <p:nvPicPr>
          <p:cNvPr id="20" name="Picture 19" descr="Shape, arrow&#10;&#10;Description automatically generated">
            <a:extLst>
              <a:ext uri="{FF2B5EF4-FFF2-40B4-BE49-F238E27FC236}">
                <a16:creationId xmlns:a16="http://schemas.microsoft.com/office/drawing/2014/main" id="{41140A29-2445-4DCF-A32B-D951CFECDA8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01" b="97082" l="8046" r="95690">
                        <a14:foregroundMark x1="8046" y1="6101" x2="11782" y2="11671"/>
                        <a14:foregroundMark x1="85057" y1="90981" x2="87931" y2="91512"/>
                        <a14:foregroundMark x1="95977" y1="85676" x2="95977" y2="85676"/>
                        <a14:foregroundMark x1="87069" y1="97082" x2="87069" y2="97082"/>
                      </a14:backgroundRemoval>
                    </a14:imgEffect>
                  </a14:imgLayer>
                </a14:imgProps>
              </a:ext>
              <a:ext uri="{28A0092B-C50C-407E-A947-70E740481C1C}">
                <a14:useLocalDpi xmlns:a14="http://schemas.microsoft.com/office/drawing/2010/main" val="0"/>
              </a:ext>
            </a:extLst>
          </a:blip>
          <a:stretch>
            <a:fillRect/>
          </a:stretch>
        </p:blipFill>
        <p:spPr>
          <a:xfrm>
            <a:off x="5518644" y="3619640"/>
            <a:ext cx="396027" cy="429029"/>
          </a:xfrm>
          <a:prstGeom prst="rect">
            <a:avLst/>
          </a:prstGeom>
        </p:spPr>
      </p:pic>
      <p:sp>
        <p:nvSpPr>
          <p:cNvPr id="60" name="Rectangle 59">
            <a:extLst>
              <a:ext uri="{FF2B5EF4-FFF2-40B4-BE49-F238E27FC236}">
                <a16:creationId xmlns:a16="http://schemas.microsoft.com/office/drawing/2014/main" id="{C111C64D-11E1-4302-97DE-B9ED8B169C78}"/>
              </a:ext>
            </a:extLst>
          </p:cNvPr>
          <p:cNvSpPr/>
          <p:nvPr/>
        </p:nvSpPr>
        <p:spPr>
          <a:xfrm>
            <a:off x="150703" y="19503"/>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TextBox 61">
            <a:extLst>
              <a:ext uri="{FF2B5EF4-FFF2-40B4-BE49-F238E27FC236}">
                <a16:creationId xmlns:a16="http://schemas.microsoft.com/office/drawing/2014/main" id="{E40A714D-4DBB-4B26-BABC-6CB07B51AD6E}"/>
              </a:ext>
            </a:extLst>
          </p:cNvPr>
          <p:cNvSpPr txBox="1"/>
          <p:nvPr/>
        </p:nvSpPr>
        <p:spPr>
          <a:xfrm>
            <a:off x="8586735" y="705007"/>
            <a:ext cx="956602" cy="338554"/>
          </a:xfrm>
          <a:prstGeom prst="rect">
            <a:avLst/>
          </a:prstGeom>
          <a:noFill/>
        </p:spPr>
        <p:txBody>
          <a:bodyPr wrap="square" rtlCol="0">
            <a:spAutoFit/>
          </a:bodyPr>
          <a:lstStyle/>
          <a:p>
            <a:r>
              <a:rPr lang="en-PH" sz="1600" dirty="0">
                <a:solidFill>
                  <a:schemeClr val="bg1"/>
                </a:solidFill>
              </a:rPr>
              <a:t>Gmail</a:t>
            </a:r>
          </a:p>
        </p:txBody>
      </p:sp>
      <p:sp>
        <p:nvSpPr>
          <p:cNvPr id="63" name="TextBox 62">
            <a:extLst>
              <a:ext uri="{FF2B5EF4-FFF2-40B4-BE49-F238E27FC236}">
                <a16:creationId xmlns:a16="http://schemas.microsoft.com/office/drawing/2014/main" id="{41913F36-A538-4D6E-8A60-A8330F5DB74D}"/>
              </a:ext>
            </a:extLst>
          </p:cNvPr>
          <p:cNvSpPr txBox="1"/>
          <p:nvPr/>
        </p:nvSpPr>
        <p:spPr>
          <a:xfrm>
            <a:off x="9302842" y="705007"/>
            <a:ext cx="956603" cy="338554"/>
          </a:xfrm>
          <a:prstGeom prst="rect">
            <a:avLst/>
          </a:prstGeom>
          <a:noFill/>
        </p:spPr>
        <p:txBody>
          <a:bodyPr wrap="square" rtlCol="0">
            <a:spAutoFit/>
          </a:bodyPr>
          <a:lstStyle/>
          <a:p>
            <a:r>
              <a:rPr lang="en-PH" sz="1600" dirty="0">
                <a:solidFill>
                  <a:schemeClr val="bg1"/>
                </a:solidFill>
              </a:rPr>
              <a:t>Images</a:t>
            </a:r>
          </a:p>
        </p:txBody>
      </p:sp>
      <p:pic>
        <p:nvPicPr>
          <p:cNvPr id="64" name="Picture 63">
            <a:extLst>
              <a:ext uri="{FF2B5EF4-FFF2-40B4-BE49-F238E27FC236}">
                <a16:creationId xmlns:a16="http://schemas.microsoft.com/office/drawing/2014/main" id="{2D2D2196-8366-4D17-A30E-11D43F6788E1}"/>
              </a:ext>
            </a:extLst>
          </p:cNvPr>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saturation sat="66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12641" y="720079"/>
            <a:ext cx="339969" cy="339969"/>
          </a:xfrm>
          <a:prstGeom prst="rect">
            <a:avLst/>
          </a:prstGeom>
        </p:spPr>
      </p:pic>
      <p:sp>
        <p:nvSpPr>
          <p:cNvPr id="65" name="Oval 64">
            <a:extLst>
              <a:ext uri="{FF2B5EF4-FFF2-40B4-BE49-F238E27FC236}">
                <a16:creationId xmlns:a16="http://schemas.microsoft.com/office/drawing/2014/main" id="{A22592DC-6B1F-4CE8-A029-C23AFAF2E5B3}"/>
              </a:ext>
            </a:extLst>
          </p:cNvPr>
          <p:cNvSpPr/>
          <p:nvPr/>
        </p:nvSpPr>
        <p:spPr>
          <a:xfrm>
            <a:off x="594075" y="325123"/>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a:extLst>
              <a:ext uri="{FF2B5EF4-FFF2-40B4-BE49-F238E27FC236}">
                <a16:creationId xmlns:a16="http://schemas.microsoft.com/office/drawing/2014/main" id="{E148A706-7BDA-41E1-AE9C-BE1835F9E8BF}"/>
              </a:ext>
            </a:extLst>
          </p:cNvPr>
          <p:cNvSpPr/>
          <p:nvPr/>
        </p:nvSpPr>
        <p:spPr>
          <a:xfrm>
            <a:off x="1034238" y="328983"/>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7" name="Oval 66">
            <a:extLst>
              <a:ext uri="{FF2B5EF4-FFF2-40B4-BE49-F238E27FC236}">
                <a16:creationId xmlns:a16="http://schemas.microsoft.com/office/drawing/2014/main" id="{E730F620-CF13-4A61-B8FF-28E4F71871DB}"/>
              </a:ext>
            </a:extLst>
          </p:cNvPr>
          <p:cNvSpPr/>
          <p:nvPr/>
        </p:nvSpPr>
        <p:spPr>
          <a:xfrm>
            <a:off x="1445518" y="325123"/>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0" name="Group 69">
            <a:extLst>
              <a:ext uri="{FF2B5EF4-FFF2-40B4-BE49-F238E27FC236}">
                <a16:creationId xmlns:a16="http://schemas.microsoft.com/office/drawing/2014/main" id="{D5421BA9-15C0-408B-B6BE-2CE41B777F11}"/>
              </a:ext>
            </a:extLst>
          </p:cNvPr>
          <p:cNvGrpSpPr/>
          <p:nvPr/>
        </p:nvGrpSpPr>
        <p:grpSpPr>
          <a:xfrm>
            <a:off x="-1" y="6732587"/>
            <a:ext cx="12192000" cy="127731"/>
            <a:chOff x="-1" y="6732587"/>
            <a:chExt cx="12192000" cy="127731"/>
          </a:xfrm>
        </p:grpSpPr>
        <p:sp>
          <p:nvSpPr>
            <p:cNvPr id="71" name="Rectangle 70">
              <a:extLst>
                <a:ext uri="{FF2B5EF4-FFF2-40B4-BE49-F238E27FC236}">
                  <a16:creationId xmlns:a16="http://schemas.microsoft.com/office/drawing/2014/main" id="{EC1512E5-E3F4-49E4-B09C-90A8EB90FD8C}"/>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2" name="Rectangle 71">
              <a:extLst>
                <a:ext uri="{FF2B5EF4-FFF2-40B4-BE49-F238E27FC236}">
                  <a16:creationId xmlns:a16="http://schemas.microsoft.com/office/drawing/2014/main" id="{269E5F95-3E06-4D9F-80CA-182E17C5160B}"/>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3" name="Rectangle 72">
              <a:extLst>
                <a:ext uri="{FF2B5EF4-FFF2-40B4-BE49-F238E27FC236}">
                  <a16:creationId xmlns:a16="http://schemas.microsoft.com/office/drawing/2014/main" id="{C0B8654F-3874-4566-A1E1-026FEC68CF20}"/>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a:extLst>
                <a:ext uri="{FF2B5EF4-FFF2-40B4-BE49-F238E27FC236}">
                  <a16:creationId xmlns:a16="http://schemas.microsoft.com/office/drawing/2014/main" id="{CC69786D-4CC0-4109-A5DA-776EC2F764C4}"/>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9" name="Group 38">
            <a:extLst>
              <a:ext uri="{FF2B5EF4-FFF2-40B4-BE49-F238E27FC236}">
                <a16:creationId xmlns:a16="http://schemas.microsoft.com/office/drawing/2014/main" id="{F52CD735-F766-42BB-8ADA-7D1DBDC06609}"/>
              </a:ext>
            </a:extLst>
          </p:cNvPr>
          <p:cNvGrpSpPr/>
          <p:nvPr/>
        </p:nvGrpSpPr>
        <p:grpSpPr>
          <a:xfrm>
            <a:off x="2889319" y="3178395"/>
            <a:ext cx="6654018" cy="550671"/>
            <a:chOff x="2768991" y="3077691"/>
            <a:chExt cx="6654018" cy="550671"/>
          </a:xfrm>
        </p:grpSpPr>
        <p:sp>
          <p:nvSpPr>
            <p:cNvPr id="40" name="Rectangle: Rounded Corners 39">
              <a:extLst>
                <a:ext uri="{FF2B5EF4-FFF2-40B4-BE49-F238E27FC236}">
                  <a16:creationId xmlns:a16="http://schemas.microsoft.com/office/drawing/2014/main" id="{CE60C869-9EDF-4B33-BE54-FBD946A3174F}"/>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1" name="Picture 40">
              <a:extLst>
                <a:ext uri="{FF2B5EF4-FFF2-40B4-BE49-F238E27FC236}">
                  <a16:creationId xmlns:a16="http://schemas.microsoft.com/office/drawing/2014/main" id="{90BAC800-C50B-4B1A-BA02-FB5C9C69D19D}"/>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42" name="Picture 41" descr="Icon&#10;&#10;Description automatically generated">
              <a:extLst>
                <a:ext uri="{FF2B5EF4-FFF2-40B4-BE49-F238E27FC236}">
                  <a16:creationId xmlns:a16="http://schemas.microsoft.com/office/drawing/2014/main" id="{B63C4B9B-CC5F-4C0B-B736-77EFAA4243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43" name="TextBox 42">
            <a:extLst>
              <a:ext uri="{FF2B5EF4-FFF2-40B4-BE49-F238E27FC236}">
                <a16:creationId xmlns:a16="http://schemas.microsoft.com/office/drawing/2014/main" id="{14185FCF-8337-4B11-AED0-91566A05056F}"/>
              </a:ext>
            </a:extLst>
          </p:cNvPr>
          <p:cNvSpPr txBox="1"/>
          <p:nvPr/>
        </p:nvSpPr>
        <p:spPr>
          <a:xfrm>
            <a:off x="3534162" y="3268187"/>
            <a:ext cx="5300471" cy="369332"/>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rPr>
              <a:t>Xây</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dựng</a:t>
            </a:r>
            <a:r>
              <a:rPr lang="en-US" dirty="0">
                <a:solidFill>
                  <a:schemeClr val="bg1">
                    <a:lumMod val="50000"/>
                  </a:schemeClr>
                </a:solidFill>
                <a:latin typeface="Arial" panose="020B0604020202020204" pitchFamily="34" charset="0"/>
                <a:cs typeface="Arial" panose="020B0604020202020204" pitchFamily="34" charset="0"/>
              </a:rPr>
              <a:t> Trang Blog </a:t>
            </a:r>
            <a:r>
              <a:rPr lang="en-US" dirty="0" err="1">
                <a:solidFill>
                  <a:schemeClr val="bg1">
                    <a:lumMod val="50000"/>
                  </a:schemeClr>
                </a:solidFill>
                <a:latin typeface="Arial" panose="020B0604020202020204" pitchFamily="34" charset="0"/>
                <a:cs typeface="Arial" panose="020B0604020202020204" pitchFamily="34" charset="0"/>
              </a:rPr>
              <a:t>Cá</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Nhân</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0AFAF085-6EEE-43EC-B87A-3F1CD44A2F95}"/>
              </a:ext>
            </a:extLst>
          </p:cNvPr>
          <p:cNvSpPr txBox="1"/>
          <p:nvPr/>
        </p:nvSpPr>
        <p:spPr>
          <a:xfrm>
            <a:off x="2552899" y="1163623"/>
            <a:ext cx="7086201" cy="2000548"/>
          </a:xfrm>
          <a:prstGeom prst="rect">
            <a:avLst/>
          </a:prstGeom>
          <a:noFill/>
        </p:spPr>
        <p:txBody>
          <a:bodyPr wrap="square" rtlCol="0">
            <a:spAutoFit/>
          </a:bodyPr>
          <a:lstStyle/>
          <a:p>
            <a:pPr algn="ctr"/>
            <a:r>
              <a:rPr lang="en-PH" sz="9600" b="1" dirty="0">
                <a:solidFill>
                  <a:srgbClr val="4285F4"/>
                </a:solidFill>
                <a:latin typeface="Product Sans" panose="020B0403030502040203" pitchFamily="34" charset="0"/>
              </a:rPr>
              <a:t>Blog </a:t>
            </a:r>
            <a:r>
              <a:rPr lang="en-PH" sz="9600" b="1" dirty="0" err="1">
                <a:solidFill>
                  <a:srgbClr val="4285F4"/>
                </a:solidFill>
                <a:latin typeface="Product Sans" panose="020B0403030502040203" pitchFamily="34" charset="0"/>
              </a:rPr>
              <a:t>Cá</a:t>
            </a:r>
            <a:r>
              <a:rPr lang="en-PH" sz="9600" b="1" dirty="0">
                <a:solidFill>
                  <a:srgbClr val="4285F4"/>
                </a:solidFill>
                <a:latin typeface="Product Sans" panose="020B0403030502040203" pitchFamily="34" charset="0"/>
              </a:rPr>
              <a:t> </a:t>
            </a:r>
            <a:r>
              <a:rPr lang="en-PH" sz="9600" b="1" dirty="0" err="1">
                <a:solidFill>
                  <a:srgbClr val="4285F4"/>
                </a:solidFill>
                <a:latin typeface="Product Sans" panose="020B0403030502040203" pitchFamily="34" charset="0"/>
              </a:rPr>
              <a:t>Nhân</a:t>
            </a:r>
            <a:endParaRPr lang="en-PH" sz="9600" b="1" dirty="0">
              <a:solidFill>
                <a:srgbClr val="2EA54E"/>
              </a:solidFill>
              <a:latin typeface="Product Sans" panose="020B0403030502040203" pitchFamily="34" charset="0"/>
            </a:endParaRPr>
          </a:p>
          <a:p>
            <a:pPr algn="ctr"/>
            <a:endParaRPr lang="en-PH" sz="2800" dirty="0"/>
          </a:p>
        </p:txBody>
      </p:sp>
    </p:spTree>
    <p:extLst>
      <p:ext uri="{BB962C8B-B14F-4D97-AF65-F5344CB8AC3E}">
        <p14:creationId xmlns:p14="http://schemas.microsoft.com/office/powerpoint/2010/main" val="88451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fill="hold"/>
                                        <p:tgtEl>
                                          <p:spTgt spid="20"/>
                                        </p:tgtEl>
                                        <p:attrNameLst>
                                          <p:attrName>ppt_x</p:attrName>
                                        </p:attrNameLst>
                                      </p:cBhvr>
                                      <p:tavLst>
                                        <p:tav tm="0">
                                          <p:val>
                                            <p:strVal val="1+#ppt_w/2"/>
                                          </p:val>
                                        </p:tav>
                                        <p:tav tm="100000">
                                          <p:val>
                                            <p:strVal val="#ppt_x"/>
                                          </p:val>
                                        </p:tav>
                                      </p:tavLst>
                                    </p:anim>
                                    <p:anim calcmode="lin" valueType="num">
                                      <p:cBhvr additive="base">
                                        <p:cTn id="8" dur="125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 presetClass="entr" presetSubtype="0" fill="hold" nodeType="afterEffect">
                                  <p:stCondLst>
                                    <p:cond delay="0"/>
                                  </p:stCondLst>
                                  <p:iterate type="lt">
                                    <p:tmAbs val="80"/>
                                  </p:iterate>
                                  <p:childTnLst>
                                    <p:set>
                                      <p:cBhvr>
                                        <p:cTn id="11"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8FA672D-B2D5-46F8-85D9-E0BD13D95D9F}"/>
              </a:ext>
            </a:extLst>
          </p:cNvPr>
          <p:cNvGrpSpPr/>
          <p:nvPr/>
        </p:nvGrpSpPr>
        <p:grpSpPr>
          <a:xfrm>
            <a:off x="505185" y="1311212"/>
            <a:ext cx="5928271" cy="4980731"/>
            <a:chOff x="505185" y="1311212"/>
            <a:chExt cx="5928271" cy="4980731"/>
          </a:xfrm>
        </p:grpSpPr>
        <p:sp>
          <p:nvSpPr>
            <p:cNvPr id="20" name="Rectangle: Rounded Corners 19">
              <a:extLst>
                <a:ext uri="{FF2B5EF4-FFF2-40B4-BE49-F238E27FC236}">
                  <a16:creationId xmlns:a16="http://schemas.microsoft.com/office/drawing/2014/main" id="{14936272-D930-4D13-B35E-653478DB0C26}"/>
                </a:ext>
              </a:extLst>
            </p:cNvPr>
            <p:cNvSpPr/>
            <p:nvPr/>
          </p:nvSpPr>
          <p:spPr>
            <a:xfrm>
              <a:off x="505185" y="1311212"/>
              <a:ext cx="5928271" cy="4980731"/>
            </a:xfrm>
            <a:prstGeom prst="roundRect">
              <a:avLst>
                <a:gd name="adj" fmla="val 384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2" name="Picture 21" descr="Logo&#10;&#10;Description automatically generated">
              <a:extLst>
                <a:ext uri="{FF2B5EF4-FFF2-40B4-BE49-F238E27FC236}">
                  <a16:creationId xmlns:a16="http://schemas.microsoft.com/office/drawing/2014/main" id="{744E1DD8-9595-4BE7-A92E-BA1418E362E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55750" y1="49333" x2="60625" y2="59333"/>
                          <a14:backgroundMark x1="39500" y1="70833" x2="39500" y2="70833"/>
                        </a14:backgroundRemoval>
                      </a14:imgEffect>
                    </a14:imgLayer>
                  </a14:imgProps>
                </a:ext>
                <a:ext uri="{28A0092B-C50C-407E-A947-70E740481C1C}">
                  <a14:useLocalDpi xmlns:a14="http://schemas.microsoft.com/office/drawing/2010/main" val="0"/>
                </a:ext>
              </a:extLst>
            </a:blip>
            <a:srcRect l="28690" t="21587" r="28572" b="23651"/>
            <a:stretch/>
          </p:blipFill>
          <p:spPr>
            <a:xfrm>
              <a:off x="631372" y="1439718"/>
              <a:ext cx="500743" cy="481215"/>
            </a:xfrm>
            <a:prstGeom prst="rect">
              <a:avLst/>
            </a:prstGeom>
          </p:spPr>
        </p:pic>
      </p:grpSp>
      <p:sp>
        <p:nvSpPr>
          <p:cNvPr id="25" name="Rectangle: Folded Corner 24">
            <a:extLst>
              <a:ext uri="{FF2B5EF4-FFF2-40B4-BE49-F238E27FC236}">
                <a16:creationId xmlns:a16="http://schemas.microsoft.com/office/drawing/2014/main" id="{5599B663-3C1F-4573-8B4A-87A39C2FDEE9}"/>
              </a:ext>
            </a:extLst>
          </p:cNvPr>
          <p:cNvSpPr/>
          <p:nvPr/>
        </p:nvSpPr>
        <p:spPr>
          <a:xfrm>
            <a:off x="6953500" y="1611510"/>
            <a:ext cx="4893734" cy="71120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6" name="TextBox 25">
            <a:extLst>
              <a:ext uri="{FF2B5EF4-FFF2-40B4-BE49-F238E27FC236}">
                <a16:creationId xmlns:a16="http://schemas.microsoft.com/office/drawing/2014/main" id="{45F6FEB1-4796-46E2-A4DA-5C9E57A12C77}"/>
              </a:ext>
            </a:extLst>
          </p:cNvPr>
          <p:cNvSpPr txBox="1"/>
          <p:nvPr/>
        </p:nvSpPr>
        <p:spPr>
          <a:xfrm>
            <a:off x="7143652" y="1773187"/>
            <a:ext cx="3606800" cy="400110"/>
          </a:xfrm>
          <a:prstGeom prst="rect">
            <a:avLst/>
          </a:prstGeom>
          <a:noFill/>
        </p:spPr>
        <p:txBody>
          <a:bodyPr wrap="square" rtlCol="0">
            <a:spAutoFit/>
          </a:bodyPr>
          <a:lstStyle/>
          <a:p>
            <a:r>
              <a:rPr lang="en-PH" sz="2000" dirty="0" err="1">
                <a:solidFill>
                  <a:schemeClr val="bg1"/>
                </a:solidFill>
                <a:latin typeface="SVN-Product Sans" panose="020B0403030502040203" pitchFamily="34" charset="0"/>
              </a:rPr>
              <a:t>Hướng</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dẫn</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chạy</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trang</a:t>
            </a:r>
            <a:r>
              <a:rPr lang="en-PH" sz="2000" dirty="0">
                <a:solidFill>
                  <a:schemeClr val="bg1"/>
                </a:solidFill>
                <a:latin typeface="SVN-Product Sans" panose="020B0403030502040203" pitchFamily="34" charset="0"/>
              </a:rPr>
              <a:t> Web</a:t>
            </a:r>
          </a:p>
        </p:txBody>
      </p:sp>
      <p:sp>
        <p:nvSpPr>
          <p:cNvPr id="28" name="Rectangle: Folded Corner 27">
            <a:extLst>
              <a:ext uri="{FF2B5EF4-FFF2-40B4-BE49-F238E27FC236}">
                <a16:creationId xmlns:a16="http://schemas.microsoft.com/office/drawing/2014/main" id="{BD80C98A-D228-40D4-B5DB-91DA3DC4E29E}"/>
              </a:ext>
            </a:extLst>
          </p:cNvPr>
          <p:cNvSpPr/>
          <p:nvPr/>
        </p:nvSpPr>
        <p:spPr>
          <a:xfrm>
            <a:off x="6953500" y="2619579"/>
            <a:ext cx="4893734" cy="711200"/>
          </a:xfrm>
          <a:prstGeom prst="foldedCorner">
            <a:avLst>
              <a:gd name="adj" fmla="val 47619"/>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TextBox 28">
            <a:extLst>
              <a:ext uri="{FF2B5EF4-FFF2-40B4-BE49-F238E27FC236}">
                <a16:creationId xmlns:a16="http://schemas.microsoft.com/office/drawing/2014/main" id="{FD8D4BF6-097D-47AF-94EF-4A653413926D}"/>
              </a:ext>
            </a:extLst>
          </p:cNvPr>
          <p:cNvSpPr txBox="1"/>
          <p:nvPr/>
        </p:nvSpPr>
        <p:spPr>
          <a:xfrm>
            <a:off x="7143652" y="2757769"/>
            <a:ext cx="3606800" cy="400110"/>
          </a:xfrm>
          <a:prstGeom prst="rect">
            <a:avLst/>
          </a:prstGeom>
          <a:noFill/>
        </p:spPr>
        <p:txBody>
          <a:bodyPr wrap="square" rtlCol="0">
            <a:spAutoFit/>
          </a:bodyPr>
          <a:lstStyle/>
          <a:p>
            <a:r>
              <a:rPr lang="en-PH" sz="2000" dirty="0" err="1">
                <a:solidFill>
                  <a:schemeClr val="bg1"/>
                </a:solidFill>
                <a:latin typeface="SVN-Product Sans" panose="020B0403030502040203" pitchFamily="34" charset="0"/>
              </a:rPr>
              <a:t>Giới</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Thiệu</a:t>
            </a:r>
            <a:r>
              <a:rPr lang="en-PH" sz="2000" dirty="0">
                <a:solidFill>
                  <a:schemeClr val="bg1"/>
                </a:solidFill>
                <a:latin typeface="SVN-Product Sans" panose="020B0403030502040203" pitchFamily="34" charset="0"/>
              </a:rPr>
              <a:t> Trang Web</a:t>
            </a:r>
          </a:p>
        </p:txBody>
      </p:sp>
      <p:sp>
        <p:nvSpPr>
          <p:cNvPr id="31" name="Rectangle: Folded Corner 30">
            <a:extLst>
              <a:ext uri="{FF2B5EF4-FFF2-40B4-BE49-F238E27FC236}">
                <a16:creationId xmlns:a16="http://schemas.microsoft.com/office/drawing/2014/main" id="{7EF1A783-3EC3-40A5-9A2B-FED5D77F8F66}"/>
              </a:ext>
            </a:extLst>
          </p:cNvPr>
          <p:cNvSpPr/>
          <p:nvPr/>
        </p:nvSpPr>
        <p:spPr>
          <a:xfrm>
            <a:off x="6960783" y="3720645"/>
            <a:ext cx="4893734" cy="711200"/>
          </a:xfrm>
          <a:prstGeom prst="foldedCorner">
            <a:avLst>
              <a:gd name="adj" fmla="val 47619"/>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a:extLst>
              <a:ext uri="{FF2B5EF4-FFF2-40B4-BE49-F238E27FC236}">
                <a16:creationId xmlns:a16="http://schemas.microsoft.com/office/drawing/2014/main" id="{D8BB0564-9481-40A1-90C3-B39D3C945210}"/>
              </a:ext>
            </a:extLst>
          </p:cNvPr>
          <p:cNvSpPr txBox="1"/>
          <p:nvPr/>
        </p:nvSpPr>
        <p:spPr>
          <a:xfrm>
            <a:off x="7179886" y="3869977"/>
            <a:ext cx="3606800" cy="400110"/>
          </a:xfrm>
          <a:prstGeom prst="rect">
            <a:avLst/>
          </a:prstGeom>
          <a:noFill/>
        </p:spPr>
        <p:txBody>
          <a:bodyPr wrap="square" rtlCol="0">
            <a:spAutoFit/>
          </a:bodyPr>
          <a:lstStyle/>
          <a:p>
            <a:r>
              <a:rPr lang="en-PH" sz="2000" dirty="0" err="1">
                <a:solidFill>
                  <a:schemeClr val="bg1"/>
                </a:solidFill>
                <a:latin typeface="SVN-Product Sans" panose="020B0403030502040203" pitchFamily="34" charset="0"/>
              </a:rPr>
              <a:t>Giới</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Thiệu</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Các</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Chức</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Năng</a:t>
            </a:r>
            <a:endParaRPr lang="en-PH" sz="2000" dirty="0">
              <a:solidFill>
                <a:schemeClr val="bg1"/>
              </a:solidFill>
              <a:latin typeface="SVN-Product Sans" panose="020B0403030502040203" pitchFamily="34" charset="0"/>
            </a:endParaRPr>
          </a:p>
        </p:txBody>
      </p:sp>
      <p:sp>
        <p:nvSpPr>
          <p:cNvPr id="34" name="Rectangle: Folded Corner 33">
            <a:extLst>
              <a:ext uri="{FF2B5EF4-FFF2-40B4-BE49-F238E27FC236}">
                <a16:creationId xmlns:a16="http://schemas.microsoft.com/office/drawing/2014/main" id="{260A9BD7-0E03-4173-A07D-2F5D7C37EDC4}"/>
              </a:ext>
            </a:extLst>
          </p:cNvPr>
          <p:cNvSpPr/>
          <p:nvPr/>
        </p:nvSpPr>
        <p:spPr>
          <a:xfrm>
            <a:off x="6960783" y="4728714"/>
            <a:ext cx="4893734" cy="711200"/>
          </a:xfrm>
          <a:prstGeom prst="foldedCorner">
            <a:avLst>
              <a:gd name="adj" fmla="val 47619"/>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a:extLst>
              <a:ext uri="{FF2B5EF4-FFF2-40B4-BE49-F238E27FC236}">
                <a16:creationId xmlns:a16="http://schemas.microsoft.com/office/drawing/2014/main" id="{FBFFB453-0314-44A1-BE92-14288FAF44C2}"/>
              </a:ext>
            </a:extLst>
          </p:cNvPr>
          <p:cNvSpPr txBox="1"/>
          <p:nvPr/>
        </p:nvSpPr>
        <p:spPr>
          <a:xfrm>
            <a:off x="7179886" y="4878127"/>
            <a:ext cx="3606800" cy="400110"/>
          </a:xfrm>
          <a:prstGeom prst="rect">
            <a:avLst/>
          </a:prstGeom>
          <a:noFill/>
        </p:spPr>
        <p:txBody>
          <a:bodyPr wrap="square" rtlCol="0">
            <a:spAutoFit/>
          </a:bodyPr>
          <a:lstStyle/>
          <a:p>
            <a:r>
              <a:rPr lang="en-PH" sz="2000" dirty="0" err="1">
                <a:solidFill>
                  <a:schemeClr val="bg1"/>
                </a:solidFill>
                <a:latin typeface="SVN-Product Sans" panose="020B0403030502040203" pitchFamily="34" charset="0"/>
              </a:rPr>
              <a:t>Kết</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Luận</a:t>
            </a:r>
            <a:endParaRPr lang="en-PH" sz="2000" dirty="0">
              <a:solidFill>
                <a:schemeClr val="bg1"/>
              </a:solidFill>
              <a:latin typeface="SVN-Product Sans" panose="020B0403030502040203" pitchFamily="34" charset="0"/>
            </a:endParaRPr>
          </a:p>
        </p:txBody>
      </p:sp>
      <p:sp>
        <p:nvSpPr>
          <p:cNvPr id="41" name="Rectangle 40">
            <a:extLst>
              <a:ext uri="{FF2B5EF4-FFF2-40B4-BE49-F238E27FC236}">
                <a16:creationId xmlns:a16="http://schemas.microsoft.com/office/drawing/2014/main" id="{B6463E7D-8203-4458-9CEA-045EFE490F32}"/>
              </a:ext>
            </a:extLst>
          </p:cNvPr>
          <p:cNvSpPr/>
          <p:nvPr/>
        </p:nvSpPr>
        <p:spPr>
          <a:xfrm>
            <a:off x="442857" y="7164428"/>
            <a:ext cx="9005362" cy="475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3" name="Picture 52" descr="Chart, logo, company name, bubble chart&#10;&#10;Description automatically generated">
            <a:extLst>
              <a:ext uri="{FF2B5EF4-FFF2-40B4-BE49-F238E27FC236}">
                <a16:creationId xmlns:a16="http://schemas.microsoft.com/office/drawing/2014/main" id="{882C10E1-4A65-4168-8E0A-0D8EA98C5DF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rot="19778565">
            <a:off x="-1549748" y="3606558"/>
            <a:ext cx="951034" cy="799965"/>
          </a:xfrm>
          <a:prstGeom prst="rect">
            <a:avLst/>
          </a:prstGeom>
        </p:spPr>
      </p:pic>
      <p:pic>
        <p:nvPicPr>
          <p:cNvPr id="54" name="Picture 53" descr="Chart, logo, company name, bubble chart&#10;&#10;Description automatically generated">
            <a:extLst>
              <a:ext uri="{FF2B5EF4-FFF2-40B4-BE49-F238E27FC236}">
                <a16:creationId xmlns:a16="http://schemas.microsoft.com/office/drawing/2014/main" id="{612A1424-BA0D-45D5-B8B2-0E8EDB197AF8}"/>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14474338" y="2516897"/>
            <a:ext cx="799475" cy="784100"/>
          </a:xfrm>
          <a:prstGeom prst="rect">
            <a:avLst/>
          </a:prstGeom>
        </p:spPr>
      </p:pic>
      <p:pic>
        <p:nvPicPr>
          <p:cNvPr id="55" name="Picture 54" descr="Chart, logo, company name, bubble chart&#10;&#10;Description automatically generated">
            <a:extLst>
              <a:ext uri="{FF2B5EF4-FFF2-40B4-BE49-F238E27FC236}">
                <a16:creationId xmlns:a16="http://schemas.microsoft.com/office/drawing/2014/main" id="{9E98E707-EB29-4B8B-AE91-E7F078D5E867}"/>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rot="946486">
            <a:off x="-1530585" y="7983489"/>
            <a:ext cx="912707" cy="740559"/>
          </a:xfrm>
          <a:prstGeom prst="rect">
            <a:avLst/>
          </a:prstGeom>
        </p:spPr>
      </p:pic>
      <p:pic>
        <p:nvPicPr>
          <p:cNvPr id="56" name="Picture 55" descr="Chart, logo, company name, bubble chart&#10;&#10;Description automatically generated">
            <a:extLst>
              <a:ext uri="{FF2B5EF4-FFF2-40B4-BE49-F238E27FC236}">
                <a16:creationId xmlns:a16="http://schemas.microsoft.com/office/drawing/2014/main" id="{8A51080C-D790-42F6-A71D-F79A4CE740C9}"/>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rot="20058234">
            <a:off x="9139217" y="-2079301"/>
            <a:ext cx="795115" cy="775722"/>
          </a:xfrm>
          <a:prstGeom prst="rect">
            <a:avLst/>
          </a:prstGeom>
        </p:spPr>
      </p:pic>
      <p:pic>
        <p:nvPicPr>
          <p:cNvPr id="57" name="Picture 56" descr="Chart, logo, company name, bubble chart&#10;&#10;Description automatically generated">
            <a:extLst>
              <a:ext uri="{FF2B5EF4-FFF2-40B4-BE49-F238E27FC236}">
                <a16:creationId xmlns:a16="http://schemas.microsoft.com/office/drawing/2014/main" id="{69D6EB29-B452-4C9F-BFEE-D6BF7EED35D8}"/>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19651691">
            <a:off x="12196997" y="11525703"/>
            <a:ext cx="744261" cy="789097"/>
          </a:xfrm>
          <a:prstGeom prst="rect">
            <a:avLst/>
          </a:prstGeom>
        </p:spPr>
      </p:pic>
      <p:pic>
        <p:nvPicPr>
          <p:cNvPr id="58" name="Picture 57" descr="Chart, logo, company name, bubble chart&#10;&#10;Description automatically generated">
            <a:extLst>
              <a:ext uri="{FF2B5EF4-FFF2-40B4-BE49-F238E27FC236}">
                <a16:creationId xmlns:a16="http://schemas.microsoft.com/office/drawing/2014/main" id="{FD674F54-1293-4D2A-9330-FDF566E974ED}"/>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rot="20440538">
            <a:off x="-1558101" y="-3194771"/>
            <a:ext cx="722489" cy="900224"/>
          </a:xfrm>
          <a:prstGeom prst="rect">
            <a:avLst/>
          </a:prstGeom>
        </p:spPr>
      </p:pic>
      <p:sp>
        <p:nvSpPr>
          <p:cNvPr id="69" name="Rectangle 68">
            <a:extLst>
              <a:ext uri="{FF2B5EF4-FFF2-40B4-BE49-F238E27FC236}">
                <a16:creationId xmlns:a16="http://schemas.microsoft.com/office/drawing/2014/main" id="{8D9FBC13-4082-4B75-9353-9621435C6DB7}"/>
              </a:ext>
            </a:extLst>
          </p:cNvPr>
          <p:cNvSpPr/>
          <p:nvPr/>
        </p:nvSpPr>
        <p:spPr>
          <a:xfrm>
            <a:off x="150703" y="-25103"/>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0" name="Group 69">
            <a:extLst>
              <a:ext uri="{FF2B5EF4-FFF2-40B4-BE49-F238E27FC236}">
                <a16:creationId xmlns:a16="http://schemas.microsoft.com/office/drawing/2014/main" id="{E9DF4DD8-5FB0-4D48-8A03-14D35653FB87}"/>
              </a:ext>
            </a:extLst>
          </p:cNvPr>
          <p:cNvGrpSpPr/>
          <p:nvPr/>
        </p:nvGrpSpPr>
        <p:grpSpPr>
          <a:xfrm>
            <a:off x="3065043" y="346935"/>
            <a:ext cx="6654018" cy="550671"/>
            <a:chOff x="2768991" y="3077691"/>
            <a:chExt cx="6654018" cy="550671"/>
          </a:xfrm>
        </p:grpSpPr>
        <p:sp>
          <p:nvSpPr>
            <p:cNvPr id="71" name="Rectangle: Rounded Corners 70">
              <a:extLst>
                <a:ext uri="{FF2B5EF4-FFF2-40B4-BE49-F238E27FC236}">
                  <a16:creationId xmlns:a16="http://schemas.microsoft.com/office/drawing/2014/main" id="{B9C40FA9-5E34-43C7-925A-21F8CE1B054B}"/>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2" name="Picture 71">
              <a:extLst>
                <a:ext uri="{FF2B5EF4-FFF2-40B4-BE49-F238E27FC236}">
                  <a16:creationId xmlns:a16="http://schemas.microsoft.com/office/drawing/2014/main" id="{AD5A1AD7-18EE-47FC-BC21-DA2F98A126B8}"/>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3" name="Picture 72" descr="Icon&#10;&#10;Description automatically generated">
              <a:extLst>
                <a:ext uri="{FF2B5EF4-FFF2-40B4-BE49-F238E27FC236}">
                  <a16:creationId xmlns:a16="http://schemas.microsoft.com/office/drawing/2014/main" id="{A2736D08-69F0-498B-89D9-00A3D4F133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4" name="TextBox 73">
            <a:extLst>
              <a:ext uri="{FF2B5EF4-FFF2-40B4-BE49-F238E27FC236}">
                <a16:creationId xmlns:a16="http://schemas.microsoft.com/office/drawing/2014/main" id="{1379DD44-EBED-486A-9E0A-8105E5F60E9A}"/>
              </a:ext>
            </a:extLst>
          </p:cNvPr>
          <p:cNvSpPr txBox="1"/>
          <p:nvPr/>
        </p:nvSpPr>
        <p:spPr>
          <a:xfrm>
            <a:off x="224808" y="241282"/>
            <a:ext cx="2863591" cy="784830"/>
          </a:xfrm>
          <a:prstGeom prst="rect">
            <a:avLst/>
          </a:prstGeom>
          <a:noFill/>
        </p:spPr>
        <p:txBody>
          <a:bodyPr wrap="square" rtlCol="0">
            <a:spAutoFit/>
          </a:bodyPr>
          <a:lstStyle/>
          <a:p>
            <a:pPr algn="ctr"/>
            <a:r>
              <a:rPr lang="en-PH" sz="3600" b="1" dirty="0">
                <a:solidFill>
                  <a:srgbClr val="4285F4"/>
                </a:solidFill>
                <a:latin typeface="Product Sans" panose="020B0403030502040203" pitchFamily="34" charset="0"/>
              </a:rPr>
              <a:t>Blog</a:t>
            </a:r>
            <a:endParaRPr lang="en-PH" sz="3600" b="1" dirty="0">
              <a:solidFill>
                <a:srgbClr val="2EA54E"/>
              </a:solidFill>
              <a:latin typeface="Product Sans" panose="020B0403030502040203" pitchFamily="34" charset="0"/>
            </a:endParaRPr>
          </a:p>
          <a:p>
            <a:pPr algn="ctr"/>
            <a:endParaRPr lang="en-PH" sz="900" dirty="0"/>
          </a:p>
        </p:txBody>
      </p:sp>
      <p:sp>
        <p:nvSpPr>
          <p:cNvPr id="75" name="TextBox 74">
            <a:extLst>
              <a:ext uri="{FF2B5EF4-FFF2-40B4-BE49-F238E27FC236}">
                <a16:creationId xmlns:a16="http://schemas.microsoft.com/office/drawing/2014/main" id="{86F19460-EC3D-4073-A615-3046E63C367A}"/>
              </a:ext>
            </a:extLst>
          </p:cNvPr>
          <p:cNvSpPr txBox="1"/>
          <p:nvPr/>
        </p:nvSpPr>
        <p:spPr>
          <a:xfrm>
            <a:off x="3709886" y="436727"/>
            <a:ext cx="5300471" cy="369332"/>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rPr>
              <a:t>Xây</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dựng</a:t>
            </a:r>
            <a:r>
              <a:rPr lang="en-US" dirty="0">
                <a:solidFill>
                  <a:schemeClr val="bg1">
                    <a:lumMod val="50000"/>
                  </a:schemeClr>
                </a:solidFill>
                <a:latin typeface="Arial" panose="020B0604020202020204" pitchFamily="34" charset="0"/>
                <a:cs typeface="Arial" panose="020B0604020202020204" pitchFamily="34" charset="0"/>
              </a:rPr>
              <a:t> Trang Blog </a:t>
            </a:r>
            <a:r>
              <a:rPr lang="en-US" dirty="0" err="1">
                <a:solidFill>
                  <a:schemeClr val="bg1">
                    <a:lumMod val="50000"/>
                  </a:schemeClr>
                </a:solidFill>
                <a:latin typeface="Arial" panose="020B0604020202020204" pitchFamily="34" charset="0"/>
                <a:cs typeface="Arial" panose="020B0604020202020204" pitchFamily="34" charset="0"/>
              </a:rPr>
              <a:t>Cá</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Nhân</a:t>
            </a:r>
            <a:endParaRPr lang="vi-VN" dirty="0">
              <a:solidFill>
                <a:schemeClr val="bg1">
                  <a:lumMod val="50000"/>
                </a:schemeClr>
              </a:solidFill>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0E7FE1B7-1DC7-4213-AB92-6135917E7836}"/>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7" name="Oval 76">
            <a:extLst>
              <a:ext uri="{FF2B5EF4-FFF2-40B4-BE49-F238E27FC236}">
                <a16:creationId xmlns:a16="http://schemas.microsoft.com/office/drawing/2014/main" id="{DFC3EE66-8F71-4107-99EA-5192BBF37182}"/>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Oval 77">
            <a:extLst>
              <a:ext uri="{FF2B5EF4-FFF2-40B4-BE49-F238E27FC236}">
                <a16:creationId xmlns:a16="http://schemas.microsoft.com/office/drawing/2014/main" id="{BD27AB48-D787-4A6C-818D-B85881DBCD48}"/>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9" name="Group 78">
            <a:extLst>
              <a:ext uri="{FF2B5EF4-FFF2-40B4-BE49-F238E27FC236}">
                <a16:creationId xmlns:a16="http://schemas.microsoft.com/office/drawing/2014/main" id="{F515924A-539A-4B63-A645-23BC5C1248CF}"/>
              </a:ext>
            </a:extLst>
          </p:cNvPr>
          <p:cNvGrpSpPr/>
          <p:nvPr/>
        </p:nvGrpSpPr>
        <p:grpSpPr>
          <a:xfrm rot="5400000" flipV="1">
            <a:off x="-3352257" y="3352257"/>
            <a:ext cx="6858002" cy="153487"/>
            <a:chOff x="-1" y="6732587"/>
            <a:chExt cx="12192000" cy="127731"/>
          </a:xfrm>
        </p:grpSpPr>
        <p:sp>
          <p:nvSpPr>
            <p:cNvPr id="80" name="Rectangle 79">
              <a:extLst>
                <a:ext uri="{FF2B5EF4-FFF2-40B4-BE49-F238E27FC236}">
                  <a16:creationId xmlns:a16="http://schemas.microsoft.com/office/drawing/2014/main" id="{DBCE3756-738A-401C-B7AD-7919BABEE5A2}"/>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000B24F6-9F51-4ABE-B1B4-CD96F918682E}"/>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2" name="Rectangle 81">
              <a:extLst>
                <a:ext uri="{FF2B5EF4-FFF2-40B4-BE49-F238E27FC236}">
                  <a16:creationId xmlns:a16="http://schemas.microsoft.com/office/drawing/2014/main" id="{D847BCE4-F428-4CAE-AB7B-18C66B9260E5}"/>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3" name="Rectangle 82">
              <a:extLst>
                <a:ext uri="{FF2B5EF4-FFF2-40B4-BE49-F238E27FC236}">
                  <a16:creationId xmlns:a16="http://schemas.microsoft.com/office/drawing/2014/main" id="{4C8163D2-BF2F-423B-8044-740F1957733F}"/>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Tree>
    <p:extLst>
      <p:ext uri="{BB962C8B-B14F-4D97-AF65-F5344CB8AC3E}">
        <p14:creationId xmlns:p14="http://schemas.microsoft.com/office/powerpoint/2010/main" val="384577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1000" fill="hold"/>
                                        <p:tgtEl>
                                          <p:spTgt spid="25"/>
                                        </p:tgtEl>
                                        <p:attrNameLst>
                                          <p:attrName>ppt_x</p:attrName>
                                        </p:attrNameLst>
                                      </p:cBhvr>
                                      <p:tavLst>
                                        <p:tav tm="0">
                                          <p:val>
                                            <p:strVal val="1+#ppt_w/2"/>
                                          </p:val>
                                        </p:tav>
                                        <p:tav tm="100000">
                                          <p:val>
                                            <p:strVal val="#ppt_x"/>
                                          </p:val>
                                        </p:tav>
                                      </p:tavLst>
                                    </p:anim>
                                    <p:anim calcmode="lin" valueType="num">
                                      <p:cBhvr additive="base">
                                        <p:cTn id="14" dur="1000" fill="hold"/>
                                        <p:tgtEl>
                                          <p:spTgt spid="25"/>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1000" fill="hold"/>
                                        <p:tgtEl>
                                          <p:spTgt spid="26"/>
                                        </p:tgtEl>
                                        <p:attrNameLst>
                                          <p:attrName>ppt_x</p:attrName>
                                        </p:attrNameLst>
                                      </p:cBhvr>
                                      <p:tavLst>
                                        <p:tav tm="0">
                                          <p:val>
                                            <p:strVal val="1+#ppt_w/2"/>
                                          </p:val>
                                        </p:tav>
                                        <p:tav tm="100000">
                                          <p:val>
                                            <p:strVal val="#ppt_x"/>
                                          </p:val>
                                        </p:tav>
                                      </p:tavLst>
                                    </p:anim>
                                    <p:anim calcmode="lin" valueType="num">
                                      <p:cBhvr additive="base">
                                        <p:cTn id="18" dur="10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1+#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1+#ppt_w/2"/>
                                          </p:val>
                                        </p:tav>
                                        <p:tav tm="100000">
                                          <p:val>
                                            <p:strVal val="#ppt_x"/>
                                          </p:val>
                                        </p:tav>
                                      </p:tavLst>
                                    </p:anim>
                                    <p:anim calcmode="lin" valueType="num">
                                      <p:cBhvr additive="base">
                                        <p:cTn id="2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decel="10000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1000" fill="hold"/>
                                        <p:tgtEl>
                                          <p:spTgt spid="31"/>
                                        </p:tgtEl>
                                        <p:attrNameLst>
                                          <p:attrName>ppt_x</p:attrName>
                                        </p:attrNameLst>
                                      </p:cBhvr>
                                      <p:tavLst>
                                        <p:tav tm="0">
                                          <p:val>
                                            <p:strVal val="1+#ppt_w/2"/>
                                          </p:val>
                                        </p:tav>
                                        <p:tav tm="100000">
                                          <p:val>
                                            <p:strVal val="#ppt_x"/>
                                          </p:val>
                                        </p:tav>
                                      </p:tavLst>
                                    </p:anim>
                                    <p:anim calcmode="lin" valueType="num">
                                      <p:cBhvr additive="base">
                                        <p:cTn id="34" dur="1000" fill="hold"/>
                                        <p:tgtEl>
                                          <p:spTgt spid="31"/>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1000" fill="hold"/>
                                        <p:tgtEl>
                                          <p:spTgt spid="32"/>
                                        </p:tgtEl>
                                        <p:attrNameLst>
                                          <p:attrName>ppt_x</p:attrName>
                                        </p:attrNameLst>
                                      </p:cBhvr>
                                      <p:tavLst>
                                        <p:tav tm="0">
                                          <p:val>
                                            <p:strVal val="1+#ppt_w/2"/>
                                          </p:val>
                                        </p:tav>
                                        <p:tav tm="100000">
                                          <p:val>
                                            <p:strVal val="#ppt_x"/>
                                          </p:val>
                                        </p:tav>
                                      </p:tavLst>
                                    </p:anim>
                                    <p:anim calcmode="lin" valueType="num">
                                      <p:cBhvr additive="base">
                                        <p:cTn id="3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decel="10000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1000" fill="hold"/>
                                        <p:tgtEl>
                                          <p:spTgt spid="34"/>
                                        </p:tgtEl>
                                        <p:attrNameLst>
                                          <p:attrName>ppt_x</p:attrName>
                                        </p:attrNameLst>
                                      </p:cBhvr>
                                      <p:tavLst>
                                        <p:tav tm="0">
                                          <p:val>
                                            <p:strVal val="1+#ppt_w/2"/>
                                          </p:val>
                                        </p:tav>
                                        <p:tav tm="100000">
                                          <p:val>
                                            <p:strVal val="#ppt_x"/>
                                          </p:val>
                                        </p:tav>
                                      </p:tavLst>
                                    </p:anim>
                                    <p:anim calcmode="lin" valueType="num">
                                      <p:cBhvr additive="base">
                                        <p:cTn id="44" dur="10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1000" fill="hold"/>
                                        <p:tgtEl>
                                          <p:spTgt spid="35"/>
                                        </p:tgtEl>
                                        <p:attrNameLst>
                                          <p:attrName>ppt_x</p:attrName>
                                        </p:attrNameLst>
                                      </p:cBhvr>
                                      <p:tavLst>
                                        <p:tav tm="0">
                                          <p:val>
                                            <p:strVal val="1+#ppt_w/2"/>
                                          </p:val>
                                        </p:tav>
                                        <p:tav tm="100000">
                                          <p:val>
                                            <p:strVal val="#ppt_x"/>
                                          </p:val>
                                        </p:tav>
                                      </p:tavLst>
                                    </p:anim>
                                    <p:anim calcmode="lin" valueType="num">
                                      <p:cBhvr additive="base">
                                        <p:cTn id="48" dur="10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p:bldP spid="31" grpId="0" animBg="1"/>
      <p:bldP spid="32" grpId="0"/>
      <p:bldP spid="34"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8FA672D-B2D5-46F8-85D9-E0BD13D95D9F}"/>
              </a:ext>
            </a:extLst>
          </p:cNvPr>
          <p:cNvGrpSpPr/>
          <p:nvPr/>
        </p:nvGrpSpPr>
        <p:grpSpPr>
          <a:xfrm>
            <a:off x="-6365896" y="1311212"/>
            <a:ext cx="5928271" cy="4980731"/>
            <a:chOff x="505185" y="1311212"/>
            <a:chExt cx="5928271" cy="4980731"/>
          </a:xfrm>
        </p:grpSpPr>
        <p:sp>
          <p:nvSpPr>
            <p:cNvPr id="20" name="Rectangle: Rounded Corners 19">
              <a:extLst>
                <a:ext uri="{FF2B5EF4-FFF2-40B4-BE49-F238E27FC236}">
                  <a16:creationId xmlns:a16="http://schemas.microsoft.com/office/drawing/2014/main" id="{14936272-D930-4D13-B35E-653478DB0C26}"/>
                </a:ext>
              </a:extLst>
            </p:cNvPr>
            <p:cNvSpPr/>
            <p:nvPr/>
          </p:nvSpPr>
          <p:spPr>
            <a:xfrm>
              <a:off x="505185" y="1311212"/>
              <a:ext cx="5928271" cy="4980731"/>
            </a:xfrm>
            <a:prstGeom prst="roundRect">
              <a:avLst>
                <a:gd name="adj" fmla="val 384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2" name="Picture 21" descr="Logo&#10;&#10;Description automatically generated">
              <a:extLst>
                <a:ext uri="{FF2B5EF4-FFF2-40B4-BE49-F238E27FC236}">
                  <a16:creationId xmlns:a16="http://schemas.microsoft.com/office/drawing/2014/main" id="{744E1DD8-9595-4BE7-A92E-BA1418E362E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55750" y1="49333" x2="60625" y2="59333"/>
                          <a14:backgroundMark x1="39500" y1="70833" x2="39500" y2="70833"/>
                        </a14:backgroundRemoval>
                      </a14:imgEffect>
                    </a14:imgLayer>
                  </a14:imgProps>
                </a:ext>
                <a:ext uri="{28A0092B-C50C-407E-A947-70E740481C1C}">
                  <a14:useLocalDpi xmlns:a14="http://schemas.microsoft.com/office/drawing/2010/main" val="0"/>
                </a:ext>
              </a:extLst>
            </a:blip>
            <a:srcRect l="28690" t="21587" r="28572" b="23651"/>
            <a:stretch/>
          </p:blipFill>
          <p:spPr>
            <a:xfrm>
              <a:off x="631372" y="1439718"/>
              <a:ext cx="500743" cy="481215"/>
            </a:xfrm>
            <a:prstGeom prst="rect">
              <a:avLst/>
            </a:prstGeom>
          </p:spPr>
        </p:pic>
      </p:grpSp>
      <p:sp>
        <p:nvSpPr>
          <p:cNvPr id="25" name="Rectangle: Folded Corner 24">
            <a:extLst>
              <a:ext uri="{FF2B5EF4-FFF2-40B4-BE49-F238E27FC236}">
                <a16:creationId xmlns:a16="http://schemas.microsoft.com/office/drawing/2014/main" id="{5599B663-3C1F-4573-8B4A-87A39C2FDEE9}"/>
              </a:ext>
            </a:extLst>
          </p:cNvPr>
          <p:cNvSpPr/>
          <p:nvPr/>
        </p:nvSpPr>
        <p:spPr>
          <a:xfrm>
            <a:off x="3312183" y="3091600"/>
            <a:ext cx="5828830" cy="1777966"/>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6" name="TextBox 25">
            <a:extLst>
              <a:ext uri="{FF2B5EF4-FFF2-40B4-BE49-F238E27FC236}">
                <a16:creationId xmlns:a16="http://schemas.microsoft.com/office/drawing/2014/main" id="{45F6FEB1-4796-46E2-A4DA-5C9E57A12C77}"/>
              </a:ext>
            </a:extLst>
          </p:cNvPr>
          <p:cNvSpPr txBox="1"/>
          <p:nvPr/>
        </p:nvSpPr>
        <p:spPr>
          <a:xfrm>
            <a:off x="3681592" y="3115240"/>
            <a:ext cx="4717757" cy="1754326"/>
          </a:xfrm>
          <a:prstGeom prst="rect">
            <a:avLst/>
          </a:prstGeom>
          <a:noFill/>
        </p:spPr>
        <p:txBody>
          <a:bodyPr wrap="square" rtlCol="0">
            <a:spAutoFit/>
          </a:bodyPr>
          <a:lstStyle/>
          <a:p>
            <a:pPr algn="ctr"/>
            <a:r>
              <a:rPr lang="en-PH" sz="5400" b="1" dirty="0" err="1">
                <a:solidFill>
                  <a:schemeClr val="bg1"/>
                </a:solidFill>
                <a:latin typeface="SVN-Product Sans" panose="020B0403030502040203" pitchFamily="34" charset="0"/>
              </a:rPr>
              <a:t>Hướng</a:t>
            </a:r>
            <a:r>
              <a:rPr lang="en-PH" sz="5400" b="1" dirty="0">
                <a:solidFill>
                  <a:schemeClr val="bg1"/>
                </a:solidFill>
                <a:latin typeface="SVN-Product Sans" panose="020B0403030502040203" pitchFamily="34" charset="0"/>
              </a:rPr>
              <a:t> </a:t>
            </a:r>
            <a:r>
              <a:rPr lang="en-PH" sz="5400" b="1" dirty="0" err="1">
                <a:solidFill>
                  <a:schemeClr val="bg1"/>
                </a:solidFill>
                <a:latin typeface="SVN-Product Sans" panose="020B0403030502040203" pitchFamily="34" charset="0"/>
              </a:rPr>
              <a:t>dẫn</a:t>
            </a:r>
            <a:r>
              <a:rPr lang="en-PH" sz="5400" b="1" dirty="0">
                <a:solidFill>
                  <a:schemeClr val="bg1"/>
                </a:solidFill>
                <a:latin typeface="SVN-Product Sans" panose="020B0403030502040203" pitchFamily="34" charset="0"/>
              </a:rPr>
              <a:t> </a:t>
            </a:r>
            <a:r>
              <a:rPr lang="en-PH" sz="5400" b="1" dirty="0" err="1">
                <a:solidFill>
                  <a:schemeClr val="bg1"/>
                </a:solidFill>
                <a:latin typeface="SVN-Product Sans" panose="020B0403030502040203" pitchFamily="34" charset="0"/>
              </a:rPr>
              <a:t>chạy</a:t>
            </a:r>
            <a:r>
              <a:rPr lang="en-PH" sz="5400" b="1" dirty="0">
                <a:solidFill>
                  <a:schemeClr val="bg1"/>
                </a:solidFill>
                <a:latin typeface="SVN-Product Sans" panose="020B0403030502040203" pitchFamily="34" charset="0"/>
              </a:rPr>
              <a:t> </a:t>
            </a:r>
            <a:r>
              <a:rPr lang="en-PH" sz="5400" b="1" dirty="0" err="1">
                <a:solidFill>
                  <a:schemeClr val="bg1"/>
                </a:solidFill>
                <a:latin typeface="SVN-Product Sans" panose="020B0403030502040203" pitchFamily="34" charset="0"/>
              </a:rPr>
              <a:t>trang</a:t>
            </a:r>
            <a:r>
              <a:rPr lang="en-PH" sz="5400" b="1" dirty="0">
                <a:solidFill>
                  <a:schemeClr val="bg1"/>
                </a:solidFill>
                <a:latin typeface="SVN-Product Sans" panose="020B0403030502040203" pitchFamily="34" charset="0"/>
              </a:rPr>
              <a:t> web</a:t>
            </a:r>
          </a:p>
        </p:txBody>
      </p:sp>
      <p:sp>
        <p:nvSpPr>
          <p:cNvPr id="41" name="Rectangle 40">
            <a:extLst>
              <a:ext uri="{FF2B5EF4-FFF2-40B4-BE49-F238E27FC236}">
                <a16:creationId xmlns:a16="http://schemas.microsoft.com/office/drawing/2014/main" id="{B6463E7D-8203-4458-9CEA-045EFE490F32}"/>
              </a:ext>
            </a:extLst>
          </p:cNvPr>
          <p:cNvSpPr/>
          <p:nvPr/>
        </p:nvSpPr>
        <p:spPr>
          <a:xfrm>
            <a:off x="442857" y="7164428"/>
            <a:ext cx="9005362" cy="475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2" name="Group 41">
            <a:extLst>
              <a:ext uri="{FF2B5EF4-FFF2-40B4-BE49-F238E27FC236}">
                <a16:creationId xmlns:a16="http://schemas.microsoft.com/office/drawing/2014/main" id="{D0FBBFA7-A253-47F9-8FF6-6E5D29AE73D6}"/>
              </a:ext>
            </a:extLst>
          </p:cNvPr>
          <p:cNvGrpSpPr/>
          <p:nvPr/>
        </p:nvGrpSpPr>
        <p:grpSpPr>
          <a:xfrm rot="5400000" flipV="1">
            <a:off x="-3352257" y="3352257"/>
            <a:ext cx="6858002" cy="153487"/>
            <a:chOff x="-1" y="6732587"/>
            <a:chExt cx="12192000" cy="127731"/>
          </a:xfrm>
        </p:grpSpPr>
        <p:sp>
          <p:nvSpPr>
            <p:cNvPr id="43" name="Rectangle 42">
              <a:extLst>
                <a:ext uri="{FF2B5EF4-FFF2-40B4-BE49-F238E27FC236}">
                  <a16:creationId xmlns:a16="http://schemas.microsoft.com/office/drawing/2014/main" id="{9DEC9FC8-1394-4560-8C55-C0A956EC05A4}"/>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a:extLst>
                <a:ext uri="{FF2B5EF4-FFF2-40B4-BE49-F238E27FC236}">
                  <a16:creationId xmlns:a16="http://schemas.microsoft.com/office/drawing/2014/main" id="{9FF6E7E3-41FC-4278-ADFA-5A6B603B6DF5}"/>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Rectangle 44">
              <a:extLst>
                <a:ext uri="{FF2B5EF4-FFF2-40B4-BE49-F238E27FC236}">
                  <a16:creationId xmlns:a16="http://schemas.microsoft.com/office/drawing/2014/main" id="{0A510759-5480-4503-9C7A-8AAFAC876B78}"/>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Rectangle 45">
              <a:extLst>
                <a:ext uri="{FF2B5EF4-FFF2-40B4-BE49-F238E27FC236}">
                  <a16:creationId xmlns:a16="http://schemas.microsoft.com/office/drawing/2014/main" id="{56020BDE-B35D-46B8-8F61-FFBE29B1DC51}"/>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47" name="Picture 46" descr="Chart, logo, company name, bubble chart&#10;&#10;Description automatically generated">
            <a:extLst>
              <a:ext uri="{FF2B5EF4-FFF2-40B4-BE49-F238E27FC236}">
                <a16:creationId xmlns:a16="http://schemas.microsoft.com/office/drawing/2014/main" id="{E7E9B70A-56C7-4290-B2AE-3E536C91A60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rot="19778565">
            <a:off x="2354207" y="2357787"/>
            <a:ext cx="951034" cy="799965"/>
          </a:xfrm>
          <a:prstGeom prst="rect">
            <a:avLst/>
          </a:prstGeom>
        </p:spPr>
      </p:pic>
      <p:pic>
        <p:nvPicPr>
          <p:cNvPr id="48" name="Picture 47" descr="Chart, logo, company name, bubble chart&#10;&#10;Description automatically generated">
            <a:extLst>
              <a:ext uri="{FF2B5EF4-FFF2-40B4-BE49-F238E27FC236}">
                <a16:creationId xmlns:a16="http://schemas.microsoft.com/office/drawing/2014/main" id="{CDE89A90-6557-45A8-B775-3CC5B170D8BE}"/>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9900901" y="2018748"/>
            <a:ext cx="799475" cy="784100"/>
          </a:xfrm>
          <a:prstGeom prst="rect">
            <a:avLst/>
          </a:prstGeom>
        </p:spPr>
      </p:pic>
      <p:pic>
        <p:nvPicPr>
          <p:cNvPr id="49" name="Picture 48" descr="Chart, logo, company name, bubble chart&#10;&#10;Description automatically generated">
            <a:extLst>
              <a:ext uri="{FF2B5EF4-FFF2-40B4-BE49-F238E27FC236}">
                <a16:creationId xmlns:a16="http://schemas.microsoft.com/office/drawing/2014/main" id="{BCB78703-1A62-4783-A9AC-D3E2E93CCF0A}"/>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rot="946486">
            <a:off x="1760904" y="4728050"/>
            <a:ext cx="912707" cy="740559"/>
          </a:xfrm>
          <a:prstGeom prst="rect">
            <a:avLst/>
          </a:prstGeom>
        </p:spPr>
      </p:pic>
      <p:pic>
        <p:nvPicPr>
          <p:cNvPr id="50" name="Picture 49" descr="Chart, logo, company name, bubble chart&#10;&#10;Description automatically generated">
            <a:extLst>
              <a:ext uri="{FF2B5EF4-FFF2-40B4-BE49-F238E27FC236}">
                <a16:creationId xmlns:a16="http://schemas.microsoft.com/office/drawing/2014/main" id="{B21DDDA5-AF7F-4A03-BD10-5AEF7781D51A}"/>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rot="20058234">
            <a:off x="9050661" y="4972415"/>
            <a:ext cx="795115" cy="775722"/>
          </a:xfrm>
          <a:prstGeom prst="rect">
            <a:avLst/>
          </a:prstGeom>
        </p:spPr>
      </p:pic>
      <p:pic>
        <p:nvPicPr>
          <p:cNvPr id="51" name="Picture 50" descr="Chart, logo, company name, bubble chart&#10;&#10;Description automatically generated">
            <a:extLst>
              <a:ext uri="{FF2B5EF4-FFF2-40B4-BE49-F238E27FC236}">
                <a16:creationId xmlns:a16="http://schemas.microsoft.com/office/drawing/2014/main" id="{C780AF7D-5599-48EB-9462-F4AA922F88BD}"/>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19651691">
            <a:off x="5328691" y="5499448"/>
            <a:ext cx="744261" cy="789097"/>
          </a:xfrm>
          <a:prstGeom prst="rect">
            <a:avLst/>
          </a:prstGeom>
        </p:spPr>
      </p:pic>
      <p:pic>
        <p:nvPicPr>
          <p:cNvPr id="52" name="Picture 51" descr="Chart, logo, company name, bubble chart&#10;&#10;Description automatically generated">
            <a:extLst>
              <a:ext uri="{FF2B5EF4-FFF2-40B4-BE49-F238E27FC236}">
                <a16:creationId xmlns:a16="http://schemas.microsoft.com/office/drawing/2014/main" id="{9A44F3B0-B2F8-4319-B50E-F8554A09B8C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rot="20440538">
            <a:off x="5829418" y="1817226"/>
            <a:ext cx="722489" cy="900224"/>
          </a:xfrm>
          <a:prstGeom prst="rect">
            <a:avLst/>
          </a:prstGeom>
        </p:spPr>
      </p:pic>
      <p:sp>
        <p:nvSpPr>
          <p:cNvPr id="36" name="Rectangle: Folded Corner 35">
            <a:extLst>
              <a:ext uri="{FF2B5EF4-FFF2-40B4-BE49-F238E27FC236}">
                <a16:creationId xmlns:a16="http://schemas.microsoft.com/office/drawing/2014/main" id="{33541147-44F1-4911-A9E0-B4F9AB97DC59}"/>
              </a:ext>
            </a:extLst>
          </p:cNvPr>
          <p:cNvSpPr/>
          <p:nvPr/>
        </p:nvSpPr>
        <p:spPr>
          <a:xfrm>
            <a:off x="15114812" y="2619579"/>
            <a:ext cx="4893734" cy="71120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TextBox 36">
            <a:extLst>
              <a:ext uri="{FF2B5EF4-FFF2-40B4-BE49-F238E27FC236}">
                <a16:creationId xmlns:a16="http://schemas.microsoft.com/office/drawing/2014/main" id="{B69AEF04-28DC-4B17-8F7D-6DD31BCB3B13}"/>
              </a:ext>
            </a:extLst>
          </p:cNvPr>
          <p:cNvSpPr txBox="1"/>
          <p:nvPr/>
        </p:nvSpPr>
        <p:spPr>
          <a:xfrm>
            <a:off x="15304964" y="2757769"/>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2</a:t>
            </a:r>
            <a:endParaRPr lang="en-PH" sz="2000" dirty="0">
              <a:solidFill>
                <a:schemeClr val="bg1"/>
              </a:solidFill>
              <a:latin typeface="SVN-Product Sans" panose="020B0403030502040203" pitchFamily="34" charset="0"/>
            </a:endParaRPr>
          </a:p>
        </p:txBody>
      </p:sp>
      <p:sp>
        <p:nvSpPr>
          <p:cNvPr id="38" name="Rectangle: Folded Corner 37">
            <a:extLst>
              <a:ext uri="{FF2B5EF4-FFF2-40B4-BE49-F238E27FC236}">
                <a16:creationId xmlns:a16="http://schemas.microsoft.com/office/drawing/2014/main" id="{9A9E691B-7C86-4546-8C30-65511A652C98}"/>
              </a:ext>
            </a:extLst>
          </p:cNvPr>
          <p:cNvSpPr/>
          <p:nvPr/>
        </p:nvSpPr>
        <p:spPr>
          <a:xfrm>
            <a:off x="13792056" y="3720645"/>
            <a:ext cx="4893734" cy="711200"/>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TextBox 38">
            <a:extLst>
              <a:ext uri="{FF2B5EF4-FFF2-40B4-BE49-F238E27FC236}">
                <a16:creationId xmlns:a16="http://schemas.microsoft.com/office/drawing/2014/main" id="{2B9645CE-A4B8-4969-B8D1-8C49A36B9C6B}"/>
              </a:ext>
            </a:extLst>
          </p:cNvPr>
          <p:cNvSpPr txBox="1"/>
          <p:nvPr/>
        </p:nvSpPr>
        <p:spPr>
          <a:xfrm>
            <a:off x="14011159" y="386997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3</a:t>
            </a:r>
            <a:endParaRPr lang="en-PH" sz="2000" dirty="0">
              <a:solidFill>
                <a:schemeClr val="bg1"/>
              </a:solidFill>
              <a:latin typeface="SVN-Product Sans" panose="020B0403030502040203" pitchFamily="34" charset="0"/>
            </a:endParaRPr>
          </a:p>
        </p:txBody>
      </p:sp>
      <p:sp>
        <p:nvSpPr>
          <p:cNvPr id="40" name="Rectangle: Folded Corner 39">
            <a:extLst>
              <a:ext uri="{FF2B5EF4-FFF2-40B4-BE49-F238E27FC236}">
                <a16:creationId xmlns:a16="http://schemas.microsoft.com/office/drawing/2014/main" id="{0D1F0D08-AD19-48FF-8FBF-7FC0D9D2CFC9}"/>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3" name="TextBox 52">
            <a:extLst>
              <a:ext uri="{FF2B5EF4-FFF2-40B4-BE49-F238E27FC236}">
                <a16:creationId xmlns:a16="http://schemas.microsoft.com/office/drawing/2014/main" id="{B1F719B9-B87A-4627-A948-7D4F1D1D9829}"/>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64" name="Rectangle 63">
            <a:extLst>
              <a:ext uri="{FF2B5EF4-FFF2-40B4-BE49-F238E27FC236}">
                <a16:creationId xmlns:a16="http://schemas.microsoft.com/office/drawing/2014/main" id="{F143A128-3C17-4B5C-9EAE-D5212C16DA10}"/>
              </a:ext>
            </a:extLst>
          </p:cNvPr>
          <p:cNvSpPr/>
          <p:nvPr/>
        </p:nvSpPr>
        <p:spPr>
          <a:xfrm>
            <a:off x="150703" y="19503"/>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65" name="Group 64">
            <a:extLst>
              <a:ext uri="{FF2B5EF4-FFF2-40B4-BE49-F238E27FC236}">
                <a16:creationId xmlns:a16="http://schemas.microsoft.com/office/drawing/2014/main" id="{7F82BBAC-D977-468B-AD77-342DE854225B}"/>
              </a:ext>
            </a:extLst>
          </p:cNvPr>
          <p:cNvGrpSpPr/>
          <p:nvPr/>
        </p:nvGrpSpPr>
        <p:grpSpPr>
          <a:xfrm>
            <a:off x="3065043" y="346935"/>
            <a:ext cx="6654018" cy="550671"/>
            <a:chOff x="2768991" y="3077691"/>
            <a:chExt cx="6654018" cy="550671"/>
          </a:xfrm>
        </p:grpSpPr>
        <p:sp>
          <p:nvSpPr>
            <p:cNvPr id="66" name="Rectangle: Rounded Corners 65">
              <a:extLst>
                <a:ext uri="{FF2B5EF4-FFF2-40B4-BE49-F238E27FC236}">
                  <a16:creationId xmlns:a16="http://schemas.microsoft.com/office/drawing/2014/main" id="{8C349510-4FCE-42CD-927E-BF4D16E718F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7" name="Picture 66">
              <a:extLst>
                <a:ext uri="{FF2B5EF4-FFF2-40B4-BE49-F238E27FC236}">
                  <a16:creationId xmlns:a16="http://schemas.microsoft.com/office/drawing/2014/main" id="{7E51F026-6863-4779-A4D7-E6BAB4F66ED7}"/>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68" name="Picture 67" descr="Icon&#10;&#10;Description automatically generated">
              <a:extLst>
                <a:ext uri="{FF2B5EF4-FFF2-40B4-BE49-F238E27FC236}">
                  <a16:creationId xmlns:a16="http://schemas.microsoft.com/office/drawing/2014/main" id="{F70E97AF-2F59-4143-8F0E-582130EC0B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69" name="TextBox 68">
            <a:extLst>
              <a:ext uri="{FF2B5EF4-FFF2-40B4-BE49-F238E27FC236}">
                <a16:creationId xmlns:a16="http://schemas.microsoft.com/office/drawing/2014/main" id="{E55783FA-2A2F-47D6-886C-026AFAF1D015}"/>
              </a:ext>
            </a:extLst>
          </p:cNvPr>
          <p:cNvSpPr txBox="1"/>
          <p:nvPr/>
        </p:nvSpPr>
        <p:spPr>
          <a:xfrm>
            <a:off x="224808" y="241282"/>
            <a:ext cx="2863591" cy="784830"/>
          </a:xfrm>
          <a:prstGeom prst="rect">
            <a:avLst/>
          </a:prstGeom>
          <a:noFill/>
        </p:spPr>
        <p:txBody>
          <a:bodyPr wrap="square" rtlCol="0">
            <a:spAutoFit/>
          </a:bodyPr>
          <a:lstStyle/>
          <a:p>
            <a:pPr algn="ctr"/>
            <a:r>
              <a:rPr lang="en-PH" sz="3600" b="1" dirty="0">
                <a:solidFill>
                  <a:srgbClr val="4285F4"/>
                </a:solidFill>
                <a:latin typeface="Product Sans" panose="020B0403030502040203" pitchFamily="34" charset="0"/>
              </a:rPr>
              <a:t>Blog</a:t>
            </a:r>
            <a:endParaRPr lang="en-PH" sz="3600" b="1" dirty="0">
              <a:solidFill>
                <a:srgbClr val="2EA54E"/>
              </a:solidFill>
              <a:latin typeface="Product Sans" panose="020B0403030502040203" pitchFamily="34" charset="0"/>
            </a:endParaRPr>
          </a:p>
          <a:p>
            <a:pPr algn="ctr"/>
            <a:endParaRPr lang="en-PH" sz="900" dirty="0"/>
          </a:p>
        </p:txBody>
      </p:sp>
      <p:sp>
        <p:nvSpPr>
          <p:cNvPr id="70" name="TextBox 69">
            <a:extLst>
              <a:ext uri="{FF2B5EF4-FFF2-40B4-BE49-F238E27FC236}">
                <a16:creationId xmlns:a16="http://schemas.microsoft.com/office/drawing/2014/main" id="{976270F2-C1C4-4D4B-9F58-BEED304F4A79}"/>
              </a:ext>
            </a:extLst>
          </p:cNvPr>
          <p:cNvSpPr txBox="1"/>
          <p:nvPr/>
        </p:nvSpPr>
        <p:spPr>
          <a:xfrm>
            <a:off x="3709886" y="436727"/>
            <a:ext cx="5300471" cy="369332"/>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rPr>
              <a:t>Xây</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dựng</a:t>
            </a:r>
            <a:r>
              <a:rPr lang="en-US" dirty="0">
                <a:solidFill>
                  <a:schemeClr val="bg1">
                    <a:lumMod val="50000"/>
                  </a:schemeClr>
                </a:solidFill>
                <a:latin typeface="Arial" panose="020B0604020202020204" pitchFamily="34" charset="0"/>
                <a:cs typeface="Arial" panose="020B0604020202020204" pitchFamily="34" charset="0"/>
              </a:rPr>
              <a:t> Trang Blog </a:t>
            </a:r>
            <a:r>
              <a:rPr lang="en-US" dirty="0" err="1">
                <a:solidFill>
                  <a:schemeClr val="bg1">
                    <a:lumMod val="50000"/>
                  </a:schemeClr>
                </a:solidFill>
                <a:latin typeface="Arial" panose="020B0604020202020204" pitchFamily="34" charset="0"/>
                <a:cs typeface="Arial" panose="020B0604020202020204" pitchFamily="34" charset="0"/>
              </a:rPr>
              <a:t>Cá</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Nhân</a:t>
            </a:r>
            <a:endParaRPr lang="vi-VN" dirty="0">
              <a:solidFill>
                <a:schemeClr val="bg1">
                  <a:lumMod val="50000"/>
                </a:schemeClr>
              </a:solidFill>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42144100-7336-4601-8789-C14065A818ED}"/>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2" name="Oval 71">
            <a:extLst>
              <a:ext uri="{FF2B5EF4-FFF2-40B4-BE49-F238E27FC236}">
                <a16:creationId xmlns:a16="http://schemas.microsoft.com/office/drawing/2014/main" id="{9A2E1E3C-ADB0-438A-B61D-FD8069B92CFE}"/>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3" name="Oval 72">
            <a:extLst>
              <a:ext uri="{FF2B5EF4-FFF2-40B4-BE49-F238E27FC236}">
                <a16:creationId xmlns:a16="http://schemas.microsoft.com/office/drawing/2014/main" id="{499FFCE0-FC22-430D-A79D-FA7E1659D4BC}"/>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249433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6" name="Rectangle: Folded Corner 25">
            <a:extLst>
              <a:ext uri="{FF2B5EF4-FFF2-40B4-BE49-F238E27FC236}">
                <a16:creationId xmlns:a16="http://schemas.microsoft.com/office/drawing/2014/main" id="{23AC9D37-7028-4836-A9C4-D4E7C939E44D}"/>
              </a:ext>
            </a:extLst>
          </p:cNvPr>
          <p:cNvSpPr/>
          <p:nvPr/>
        </p:nvSpPr>
        <p:spPr>
          <a:xfrm>
            <a:off x="15114812" y="2619579"/>
            <a:ext cx="4893734" cy="71120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TextBox 26">
            <a:extLst>
              <a:ext uri="{FF2B5EF4-FFF2-40B4-BE49-F238E27FC236}">
                <a16:creationId xmlns:a16="http://schemas.microsoft.com/office/drawing/2014/main" id="{68829616-B0BD-43B9-A99C-D38B81171A0D}"/>
              </a:ext>
            </a:extLst>
          </p:cNvPr>
          <p:cNvSpPr txBox="1"/>
          <p:nvPr/>
        </p:nvSpPr>
        <p:spPr>
          <a:xfrm>
            <a:off x="15304964" y="2757769"/>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2</a:t>
            </a:r>
            <a:endParaRPr lang="en-PH" sz="2000" dirty="0">
              <a:solidFill>
                <a:schemeClr val="bg1"/>
              </a:solidFill>
              <a:latin typeface="SVN-Product Sans" panose="020B0403030502040203" pitchFamily="34" charset="0"/>
            </a:endParaRPr>
          </a:p>
        </p:txBody>
      </p:sp>
      <p:sp>
        <p:nvSpPr>
          <p:cNvPr id="29" name="Rectangle: Folded Corner 28">
            <a:extLst>
              <a:ext uri="{FF2B5EF4-FFF2-40B4-BE49-F238E27FC236}">
                <a16:creationId xmlns:a16="http://schemas.microsoft.com/office/drawing/2014/main" id="{BACF24AC-C0B8-4A8C-94A3-35BF618BB058}"/>
              </a:ext>
            </a:extLst>
          </p:cNvPr>
          <p:cNvSpPr/>
          <p:nvPr/>
        </p:nvSpPr>
        <p:spPr>
          <a:xfrm>
            <a:off x="13792056" y="3720645"/>
            <a:ext cx="4893734" cy="711200"/>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CF5E4A2-8A4C-409F-B46A-350F0776E98F}"/>
              </a:ext>
            </a:extLst>
          </p:cNvPr>
          <p:cNvSpPr txBox="1"/>
          <p:nvPr/>
        </p:nvSpPr>
        <p:spPr>
          <a:xfrm>
            <a:off x="14011159" y="386997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3</a:t>
            </a:r>
            <a:endParaRPr lang="en-PH" sz="2000" dirty="0">
              <a:solidFill>
                <a:schemeClr val="bg1"/>
              </a:solidFill>
              <a:latin typeface="SVN-Product Sans" panose="020B0403030502040203" pitchFamily="34" charset="0"/>
            </a:endParaRPr>
          </a:p>
        </p:txBody>
      </p:sp>
      <p:sp>
        <p:nvSpPr>
          <p:cNvPr id="32" name="Rectangle: Folded Corner 31">
            <a:extLst>
              <a:ext uri="{FF2B5EF4-FFF2-40B4-BE49-F238E27FC236}">
                <a16:creationId xmlns:a16="http://schemas.microsoft.com/office/drawing/2014/main" id="{762B3837-1CED-4F94-BBD9-0A536A68D70F}"/>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B9214D1B-22EE-4ADA-B171-4640A8CDF6E1}"/>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a:extLst>
              <a:ext uri="{FF2B5EF4-FFF2-40B4-BE49-F238E27FC236}">
                <a16:creationId xmlns:a16="http://schemas.microsoft.com/office/drawing/2014/main" id="{99978473-FCC1-417F-98E3-C1530E484C89}"/>
              </a:ext>
            </a:extLst>
          </p:cNvPr>
          <p:cNvSpPr/>
          <p:nvPr/>
        </p:nvSpPr>
        <p:spPr>
          <a:xfrm>
            <a:off x="442857" y="1311211"/>
            <a:ext cx="9005362"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Folded Corner 44">
            <a:extLst>
              <a:ext uri="{FF2B5EF4-FFF2-40B4-BE49-F238E27FC236}">
                <a16:creationId xmlns:a16="http://schemas.microsoft.com/office/drawing/2014/main" id="{36DE8F35-E12A-4B15-B816-D87A2BAED9AF}"/>
              </a:ext>
            </a:extLst>
          </p:cNvPr>
          <p:cNvSpPr/>
          <p:nvPr/>
        </p:nvSpPr>
        <p:spPr>
          <a:xfrm>
            <a:off x="442856" y="1303651"/>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a:extLst>
              <a:ext uri="{FF2B5EF4-FFF2-40B4-BE49-F238E27FC236}">
                <a16:creationId xmlns:a16="http://schemas.microsoft.com/office/drawing/2014/main" id="{DCB6CD49-9724-4597-A133-A2C541A234AD}"/>
              </a:ext>
            </a:extLst>
          </p:cNvPr>
          <p:cNvSpPr txBox="1"/>
          <p:nvPr/>
        </p:nvSpPr>
        <p:spPr>
          <a:xfrm>
            <a:off x="510274" y="1389073"/>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sp>
        <p:nvSpPr>
          <p:cNvPr id="51" name="TextBox 50">
            <a:extLst>
              <a:ext uri="{FF2B5EF4-FFF2-40B4-BE49-F238E27FC236}">
                <a16:creationId xmlns:a16="http://schemas.microsoft.com/office/drawing/2014/main" id="{AB1421C0-6974-49D2-BDE5-934C7BC294E4}"/>
              </a:ext>
            </a:extLst>
          </p:cNvPr>
          <p:cNvSpPr txBox="1"/>
          <p:nvPr/>
        </p:nvSpPr>
        <p:spPr>
          <a:xfrm>
            <a:off x="442855" y="2020506"/>
            <a:ext cx="8862197" cy="4401205"/>
          </a:xfrm>
          <a:prstGeom prst="rect">
            <a:avLst/>
          </a:prstGeom>
          <a:noFill/>
        </p:spPr>
        <p:txBody>
          <a:bodyPr wrap="square" rtlCol="0">
            <a:spAutoFit/>
          </a:bodyPr>
          <a:lstStyle/>
          <a:p>
            <a:r>
              <a:rPr lang="en-US" sz="2800" b="1" dirty="0" err="1">
                <a:latin typeface="SVN-Product Sans" panose="020B0403030502040203" pitchFamily="34" charset="0"/>
              </a:rPr>
              <a:t>Bước</a:t>
            </a:r>
            <a:r>
              <a:rPr lang="en-US" sz="2800" b="1" dirty="0">
                <a:latin typeface="SVN-Product Sans" panose="020B0403030502040203" pitchFamily="34" charset="0"/>
              </a:rPr>
              <a:t> 1: </a:t>
            </a:r>
            <a:r>
              <a:rPr lang="en-US" sz="2800" b="1" dirty="0" err="1">
                <a:latin typeface="SVN-Product Sans" panose="020B0403030502040203" pitchFamily="34" charset="0"/>
              </a:rPr>
              <a:t>tải</a:t>
            </a:r>
            <a:r>
              <a:rPr lang="en-US" sz="2800" b="1" dirty="0">
                <a:latin typeface="SVN-Product Sans" panose="020B0403030502040203" pitchFamily="34" charset="0"/>
              </a:rPr>
              <a:t> </a:t>
            </a:r>
            <a:r>
              <a:rPr lang="en-US" sz="2800" b="1" dirty="0" err="1">
                <a:latin typeface="SVN-Product Sans" panose="020B0403030502040203" pitchFamily="34" charset="0"/>
              </a:rPr>
              <a:t>souce</a:t>
            </a:r>
            <a:r>
              <a:rPr lang="en-US" sz="2800" b="1" dirty="0">
                <a:latin typeface="SVN-Product Sans" panose="020B0403030502040203" pitchFamily="34" charset="0"/>
              </a:rPr>
              <a:t> code </a:t>
            </a:r>
            <a:r>
              <a:rPr lang="en-US" sz="2800" b="1" dirty="0" err="1">
                <a:latin typeface="SVN-Product Sans" panose="020B0403030502040203" pitchFamily="34" charset="0"/>
              </a:rPr>
              <a:t>về</a:t>
            </a:r>
            <a:endParaRPr lang="en-US" sz="2800" b="1" dirty="0">
              <a:latin typeface="SVN-Product Sans" panose="020B0403030502040203" pitchFamily="34" charset="0"/>
            </a:endParaRPr>
          </a:p>
          <a:p>
            <a:r>
              <a:rPr lang="en-US" sz="2800" b="1" dirty="0" err="1">
                <a:latin typeface="SVN-Product Sans" panose="020B0403030502040203" pitchFamily="34" charset="0"/>
              </a:rPr>
              <a:t>Bước</a:t>
            </a:r>
            <a:r>
              <a:rPr lang="en-US" sz="2800" b="1" dirty="0">
                <a:latin typeface="SVN-Product Sans" panose="020B0403030502040203" pitchFamily="34" charset="0"/>
              </a:rPr>
              <a:t> 2: </a:t>
            </a:r>
            <a:r>
              <a:rPr lang="en-US" sz="2800" b="1" dirty="0" err="1">
                <a:latin typeface="SVN-Product Sans" panose="020B0403030502040203" pitchFamily="34" charset="0"/>
              </a:rPr>
              <a:t>mở</a:t>
            </a:r>
            <a:r>
              <a:rPr lang="en-US" sz="2800" b="1" dirty="0">
                <a:latin typeface="SVN-Product Sans" panose="020B0403030502040203" pitchFamily="34" charset="0"/>
              </a:rPr>
              <a:t> file </a:t>
            </a:r>
            <a:r>
              <a:rPr lang="en-US" sz="2800" b="1" dirty="0" err="1">
                <a:latin typeface="SVN-Product Sans" panose="020B0403030502040203" pitchFamily="34" charset="0"/>
              </a:rPr>
              <a:t>lên</a:t>
            </a:r>
            <a:r>
              <a:rPr lang="en-US" sz="2800" b="1" dirty="0">
                <a:latin typeface="SVN-Product Sans" panose="020B0403030502040203" pitchFamily="34" charset="0"/>
              </a:rPr>
              <a:t> </a:t>
            </a:r>
            <a:r>
              <a:rPr lang="en-US" sz="2800" b="1" dirty="0" err="1">
                <a:latin typeface="SVN-Product Sans" panose="020B0403030502040203" pitchFamily="34" charset="0"/>
              </a:rPr>
              <a:t>và</a:t>
            </a:r>
            <a:r>
              <a:rPr lang="en-US" sz="2800" b="1" dirty="0">
                <a:latin typeface="SVN-Product Sans" panose="020B0403030502040203" pitchFamily="34" charset="0"/>
              </a:rPr>
              <a:t> </a:t>
            </a:r>
            <a:r>
              <a:rPr lang="en-US" sz="2800" b="1" dirty="0" err="1">
                <a:latin typeface="SVN-Product Sans" panose="020B0403030502040203" pitchFamily="34" charset="0"/>
              </a:rPr>
              <a:t>nó</a:t>
            </a:r>
            <a:r>
              <a:rPr lang="en-US" sz="2800" b="1" dirty="0">
                <a:latin typeface="SVN-Product Sans" panose="020B0403030502040203" pitchFamily="34" charset="0"/>
              </a:rPr>
              <a:t> </a:t>
            </a:r>
            <a:r>
              <a:rPr lang="en-US" sz="2800" b="1" dirty="0" err="1">
                <a:latin typeface="SVN-Product Sans" panose="020B0403030502040203" pitchFamily="34" charset="0"/>
              </a:rPr>
              <a:t>sẽ</a:t>
            </a:r>
            <a:r>
              <a:rPr lang="en-US" sz="2800" b="1" dirty="0">
                <a:latin typeface="SVN-Product Sans" panose="020B0403030502040203" pitchFamily="34" charset="0"/>
              </a:rPr>
              <a:t> </a:t>
            </a:r>
            <a:r>
              <a:rPr lang="en-US" sz="2800" b="1" dirty="0" err="1">
                <a:latin typeface="SVN-Product Sans" panose="020B0403030502040203" pitchFamily="34" charset="0"/>
              </a:rPr>
              <a:t>hiện</a:t>
            </a:r>
            <a:r>
              <a:rPr lang="en-US" sz="2800" b="1" dirty="0">
                <a:latin typeface="SVN-Product Sans" panose="020B0403030502040203" pitchFamily="34" charset="0"/>
              </a:rPr>
              <a:t> </a:t>
            </a:r>
            <a:r>
              <a:rPr lang="en-US" sz="2800" b="1" dirty="0" err="1">
                <a:latin typeface="SVN-Product Sans" panose="020B0403030502040203" pitchFamily="34" charset="0"/>
              </a:rPr>
              <a:t>lên</a:t>
            </a:r>
            <a:r>
              <a:rPr lang="en-US" sz="2800" b="1" dirty="0">
                <a:latin typeface="SVN-Product Sans" panose="020B0403030502040203" pitchFamily="34" charset="0"/>
              </a:rPr>
              <a:t> code </a:t>
            </a:r>
            <a:r>
              <a:rPr lang="en-US" sz="2800" b="1" dirty="0" err="1">
                <a:latin typeface="SVN-Product Sans" panose="020B0403030502040203" pitchFamily="34" charset="0"/>
              </a:rPr>
              <a:t>và</a:t>
            </a:r>
            <a:r>
              <a:rPr lang="en-US" sz="2800" b="1" dirty="0">
                <a:latin typeface="SVN-Product Sans" panose="020B0403030502040203" pitchFamily="34" charset="0"/>
              </a:rPr>
              <a:t> </a:t>
            </a:r>
            <a:r>
              <a:rPr lang="en-US" sz="2800" b="1" dirty="0" err="1">
                <a:latin typeface="SVN-Product Sans" panose="020B0403030502040203" pitchFamily="34" charset="0"/>
              </a:rPr>
              <a:t>bấm</a:t>
            </a:r>
            <a:r>
              <a:rPr lang="en-US" sz="2800" b="1" dirty="0">
                <a:latin typeface="SVN-Product Sans" panose="020B0403030502040203" pitchFamily="34" charset="0"/>
              </a:rPr>
              <a:t> </a:t>
            </a:r>
            <a:r>
              <a:rPr lang="en-US" sz="2800" b="1" dirty="0" err="1">
                <a:latin typeface="SVN-Product Sans" panose="020B0403030502040203" pitchFamily="34" charset="0"/>
              </a:rPr>
              <a:t>teminal</a:t>
            </a:r>
            <a:endParaRPr lang="en-US" sz="2800" b="1" dirty="0">
              <a:latin typeface="SVN-Product Sans" panose="020B0403030502040203" pitchFamily="34" charset="0"/>
            </a:endParaRPr>
          </a:p>
          <a:p>
            <a:r>
              <a:rPr lang="en-US" sz="2800" b="1" dirty="0" err="1">
                <a:latin typeface="SVN-Product Sans" panose="020B0403030502040203" pitchFamily="34" charset="0"/>
              </a:rPr>
              <a:t>Bước</a:t>
            </a:r>
            <a:r>
              <a:rPr lang="en-US" sz="2800" b="1" dirty="0">
                <a:latin typeface="SVN-Product Sans" panose="020B0403030502040203" pitchFamily="34" charset="0"/>
              </a:rPr>
              <a:t> 3: </a:t>
            </a:r>
            <a:r>
              <a:rPr lang="en-US" sz="2800" b="1" dirty="0" err="1">
                <a:latin typeface="SVN-Product Sans" panose="020B0403030502040203" pitchFamily="34" charset="0"/>
              </a:rPr>
              <a:t>nhập</a:t>
            </a:r>
            <a:r>
              <a:rPr lang="en-US" sz="2800" b="1" dirty="0">
                <a:latin typeface="SVN-Product Sans" panose="020B0403030502040203" pitchFamily="34" charset="0"/>
              </a:rPr>
              <a:t> cd </a:t>
            </a:r>
            <a:r>
              <a:rPr lang="en-US" sz="2800" b="1" dirty="0" err="1">
                <a:latin typeface="SVN-Product Sans" panose="020B0403030502040203" pitchFamily="34" charset="0"/>
              </a:rPr>
              <a:t>tên</a:t>
            </a:r>
            <a:r>
              <a:rPr lang="en-US" sz="2800" b="1" dirty="0">
                <a:latin typeface="SVN-Product Sans" panose="020B0403030502040203" pitchFamily="34" charset="0"/>
              </a:rPr>
              <a:t> File </a:t>
            </a:r>
            <a:r>
              <a:rPr lang="en-US" sz="2800" b="1" dirty="0" err="1">
                <a:latin typeface="SVN-Product Sans" panose="020B0403030502040203" pitchFamily="34" charset="0"/>
              </a:rPr>
              <a:t>rồi</a:t>
            </a:r>
            <a:r>
              <a:rPr lang="en-US" sz="2800" b="1" dirty="0">
                <a:latin typeface="SVN-Product Sans" panose="020B0403030502040203" pitchFamily="34" charset="0"/>
              </a:rPr>
              <a:t> </a:t>
            </a:r>
            <a:r>
              <a:rPr lang="en-US" sz="2800" b="1" dirty="0" err="1">
                <a:latin typeface="SVN-Product Sans" panose="020B0403030502040203" pitchFamily="34" charset="0"/>
              </a:rPr>
              <a:t>bấm</a:t>
            </a:r>
            <a:r>
              <a:rPr lang="en-US" sz="2800" b="1" dirty="0">
                <a:latin typeface="SVN-Product Sans" panose="020B0403030502040203" pitchFamily="34" charset="0"/>
              </a:rPr>
              <a:t> enter </a:t>
            </a:r>
            <a:r>
              <a:rPr lang="en-US" sz="2800" b="1" dirty="0" err="1">
                <a:latin typeface="SVN-Product Sans" panose="020B0403030502040203" pitchFamily="34" charset="0"/>
              </a:rPr>
              <a:t>và</a:t>
            </a:r>
            <a:r>
              <a:rPr lang="en-US" sz="2800" b="1" dirty="0">
                <a:latin typeface="SVN-Product Sans" panose="020B0403030502040203" pitchFamily="34" charset="0"/>
              </a:rPr>
              <a:t> </a:t>
            </a:r>
            <a:r>
              <a:rPr lang="en-US" sz="2800" b="1" dirty="0" err="1">
                <a:latin typeface="SVN-Product Sans" panose="020B0403030502040203" pitchFamily="34" charset="0"/>
              </a:rPr>
              <a:t>tiếp</a:t>
            </a:r>
            <a:r>
              <a:rPr lang="en-US" sz="2800" b="1" dirty="0">
                <a:latin typeface="SVN-Product Sans" panose="020B0403030502040203" pitchFamily="34" charset="0"/>
              </a:rPr>
              <a:t> </a:t>
            </a:r>
            <a:r>
              <a:rPr lang="en-US" sz="2800" b="1" dirty="0" err="1">
                <a:latin typeface="SVN-Product Sans" panose="020B0403030502040203" pitchFamily="34" charset="0"/>
              </a:rPr>
              <a:t>tục</a:t>
            </a:r>
            <a:r>
              <a:rPr lang="en-US" sz="2800" b="1" dirty="0">
                <a:latin typeface="SVN-Product Sans" panose="020B0403030502040203" pitchFamily="34" charset="0"/>
              </a:rPr>
              <a:t> </a:t>
            </a:r>
            <a:r>
              <a:rPr lang="en-US" sz="2800" b="1" dirty="0" err="1">
                <a:latin typeface="SVN-Product Sans" panose="020B0403030502040203" pitchFamily="34" charset="0"/>
              </a:rPr>
              <a:t>nhập</a:t>
            </a:r>
            <a:r>
              <a:rPr lang="en-US" sz="2800" b="1" dirty="0">
                <a:latin typeface="SVN-Product Sans" panose="020B0403030502040203" pitchFamily="34" charset="0"/>
              </a:rPr>
              <a:t> cd backend </a:t>
            </a:r>
            <a:r>
              <a:rPr lang="en-US" sz="2800" b="1" dirty="0" err="1">
                <a:latin typeface="SVN-Product Sans" panose="020B0403030502040203" pitchFamily="34" charset="0"/>
              </a:rPr>
              <a:t>rồi</a:t>
            </a:r>
            <a:r>
              <a:rPr lang="en-US" sz="2800" b="1" dirty="0">
                <a:latin typeface="SVN-Product Sans" panose="020B0403030502040203" pitchFamily="34" charset="0"/>
              </a:rPr>
              <a:t> enter </a:t>
            </a:r>
          </a:p>
          <a:p>
            <a:r>
              <a:rPr lang="en-US" sz="2800" b="1" dirty="0" err="1">
                <a:latin typeface="SVN-Product Sans" panose="020B0403030502040203" pitchFamily="34" charset="0"/>
              </a:rPr>
              <a:t>Bước</a:t>
            </a:r>
            <a:r>
              <a:rPr lang="en-US" sz="2800" b="1" dirty="0">
                <a:latin typeface="SVN-Product Sans" panose="020B0403030502040203" pitchFamily="34" charset="0"/>
              </a:rPr>
              <a:t> 4: </a:t>
            </a:r>
            <a:r>
              <a:rPr lang="en-US" sz="2800" b="1" dirty="0" err="1">
                <a:latin typeface="SVN-Product Sans" panose="020B0403030502040203" pitchFamily="34" charset="0"/>
              </a:rPr>
              <a:t>nhập</a:t>
            </a:r>
            <a:r>
              <a:rPr lang="en-US" sz="2800" b="1" dirty="0">
                <a:latin typeface="SVN-Product Sans" panose="020B0403030502040203" pitchFamily="34" charset="0"/>
              </a:rPr>
              <a:t> </a:t>
            </a:r>
            <a:r>
              <a:rPr lang="en-US" sz="2800" b="1" dirty="0" err="1">
                <a:latin typeface="SVN-Product Sans" panose="020B0403030502040203" pitchFamily="34" charset="0"/>
              </a:rPr>
              <a:t>xong</a:t>
            </a:r>
            <a:r>
              <a:rPr lang="en-US" sz="2800" b="1" dirty="0">
                <a:latin typeface="SVN-Product Sans" panose="020B0403030502040203" pitchFamily="34" charset="0"/>
              </a:rPr>
              <a:t> </a:t>
            </a:r>
            <a:r>
              <a:rPr lang="en-US" sz="2800" b="1" dirty="0" err="1">
                <a:latin typeface="SVN-Product Sans" panose="020B0403030502040203" pitchFamily="34" charset="0"/>
              </a:rPr>
              <a:t>bạn</a:t>
            </a:r>
            <a:r>
              <a:rPr lang="en-US" sz="2800" b="1" dirty="0">
                <a:latin typeface="SVN-Product Sans" panose="020B0403030502040203" pitchFamily="34" charset="0"/>
              </a:rPr>
              <a:t> </a:t>
            </a:r>
            <a:r>
              <a:rPr lang="en-US" sz="2800" b="1" dirty="0" err="1">
                <a:latin typeface="SVN-Product Sans" panose="020B0403030502040203" pitchFamily="34" charset="0"/>
              </a:rPr>
              <a:t>hãy</a:t>
            </a:r>
            <a:r>
              <a:rPr lang="en-US" sz="2800" b="1" dirty="0">
                <a:latin typeface="SVN-Product Sans" panose="020B0403030502040203" pitchFamily="34" charset="0"/>
              </a:rPr>
              <a:t> </a:t>
            </a:r>
            <a:r>
              <a:rPr lang="en-US" sz="2800" b="1" dirty="0" err="1">
                <a:latin typeface="SVN-Product Sans" panose="020B0403030502040203" pitchFamily="34" charset="0"/>
              </a:rPr>
              <a:t>nhấp</a:t>
            </a:r>
            <a:r>
              <a:rPr lang="en-US" sz="2800" b="1" dirty="0">
                <a:latin typeface="SVN-Product Sans" panose="020B0403030502040203" pitchFamily="34" charset="0"/>
              </a:rPr>
              <a:t> </a:t>
            </a:r>
            <a:r>
              <a:rPr lang="en-US" sz="2800" b="1" dirty="0" err="1">
                <a:latin typeface="SVN-Product Sans" panose="020B0403030502040203" pitchFamily="34" charset="0"/>
              </a:rPr>
              <a:t>vào</a:t>
            </a:r>
            <a:r>
              <a:rPr lang="en-US" sz="2800" b="1" dirty="0">
                <a:latin typeface="SVN-Product Sans" panose="020B0403030502040203" pitchFamily="34" charset="0"/>
              </a:rPr>
              <a:t> </a:t>
            </a:r>
            <a:r>
              <a:rPr lang="en-US" sz="2800" b="1" dirty="0" err="1">
                <a:latin typeface="SVN-Product Sans" panose="020B0403030502040203" pitchFamily="34" charset="0"/>
              </a:rPr>
              <a:t>dấu</a:t>
            </a:r>
            <a:r>
              <a:rPr lang="en-US" sz="2800" b="1" dirty="0">
                <a:latin typeface="SVN-Product Sans" panose="020B0403030502040203" pitchFamily="34" charset="0"/>
              </a:rPr>
              <a:t> </a:t>
            </a:r>
            <a:r>
              <a:rPr lang="en-US" sz="2800" b="1" dirty="0" err="1">
                <a:latin typeface="SVN-Product Sans" panose="020B0403030502040203" pitchFamily="34" charset="0"/>
              </a:rPr>
              <a:t>cộng</a:t>
            </a:r>
            <a:r>
              <a:rPr lang="en-US" sz="2800" b="1" dirty="0">
                <a:latin typeface="SVN-Product Sans" panose="020B0403030502040203" pitchFamily="34" charset="0"/>
              </a:rPr>
              <a:t> </a:t>
            </a:r>
            <a:r>
              <a:rPr lang="en-US" sz="2800" b="1" dirty="0" err="1">
                <a:latin typeface="SVN-Product Sans" panose="020B0403030502040203" pitchFamily="34" charset="0"/>
              </a:rPr>
              <a:t>bên</a:t>
            </a:r>
            <a:r>
              <a:rPr lang="en-US" sz="2800" b="1" dirty="0">
                <a:latin typeface="SVN-Product Sans" panose="020B0403030502040203" pitchFamily="34" charset="0"/>
              </a:rPr>
              <a:t> </a:t>
            </a:r>
            <a:r>
              <a:rPr lang="en-US" sz="2800" b="1" dirty="0" err="1">
                <a:latin typeface="SVN-Product Sans" panose="020B0403030502040203" pitchFamily="34" charset="0"/>
              </a:rPr>
              <a:t>góc</a:t>
            </a:r>
            <a:r>
              <a:rPr lang="en-US" sz="2800" b="1" dirty="0">
                <a:latin typeface="SVN-Product Sans" panose="020B0403030502040203" pitchFamily="34" charset="0"/>
              </a:rPr>
              <a:t> </a:t>
            </a:r>
            <a:r>
              <a:rPr lang="en-US" sz="2800" b="1" dirty="0" err="1">
                <a:latin typeface="SVN-Product Sans" panose="020B0403030502040203" pitchFamily="34" charset="0"/>
              </a:rPr>
              <a:t>phải</a:t>
            </a:r>
            <a:r>
              <a:rPr lang="en-US" sz="2800" b="1" dirty="0">
                <a:latin typeface="SVN-Product Sans" panose="020B0403030502040203" pitchFamily="34" charset="0"/>
              </a:rPr>
              <a:t> </a:t>
            </a:r>
            <a:r>
              <a:rPr lang="en-US" sz="2800" b="1" dirty="0" err="1">
                <a:latin typeface="SVN-Product Sans" panose="020B0403030502040203" pitchFamily="34" charset="0"/>
              </a:rPr>
              <a:t>màng</a:t>
            </a:r>
            <a:r>
              <a:rPr lang="en-US" sz="2800" b="1" dirty="0">
                <a:latin typeface="SVN-Product Sans" panose="020B0403030502040203" pitchFamily="34" charset="0"/>
              </a:rPr>
              <a:t> </a:t>
            </a:r>
            <a:r>
              <a:rPr lang="en-US" sz="2800" b="1" dirty="0" err="1">
                <a:latin typeface="SVN-Product Sans" panose="020B0403030502040203" pitchFamily="34" charset="0"/>
              </a:rPr>
              <a:t>hình</a:t>
            </a:r>
            <a:r>
              <a:rPr lang="en-US" sz="2800" b="1" dirty="0">
                <a:latin typeface="SVN-Product Sans" panose="020B0403030502040203" pitchFamily="34" charset="0"/>
              </a:rPr>
              <a:t> </a:t>
            </a:r>
            <a:r>
              <a:rPr lang="en-US" sz="2800" b="1" dirty="0" err="1">
                <a:latin typeface="SVN-Product Sans" panose="020B0403030502040203" pitchFamily="34" charset="0"/>
              </a:rPr>
              <a:t>nằm</a:t>
            </a:r>
            <a:r>
              <a:rPr lang="en-US" sz="2800" b="1" dirty="0">
                <a:latin typeface="SVN-Product Sans" panose="020B0403030502040203" pitchFamily="34" charset="0"/>
              </a:rPr>
              <a:t> ở </a:t>
            </a:r>
            <a:r>
              <a:rPr lang="en-US" sz="2800" b="1" dirty="0" err="1">
                <a:latin typeface="SVN-Product Sans" panose="020B0403030502040203" pitchFamily="34" charset="0"/>
              </a:rPr>
              <a:t>dưới</a:t>
            </a:r>
            <a:r>
              <a:rPr lang="en-US" sz="2800" b="1" dirty="0">
                <a:latin typeface="SVN-Product Sans" panose="020B0403030502040203" pitchFamily="34" charset="0"/>
              </a:rPr>
              <a:t> </a:t>
            </a:r>
            <a:r>
              <a:rPr lang="en-US" sz="2800" b="1" dirty="0" err="1">
                <a:latin typeface="SVN-Product Sans" panose="020B0403030502040203" pitchFamily="34" charset="0"/>
              </a:rPr>
              <a:t>để</a:t>
            </a:r>
            <a:r>
              <a:rPr lang="en-US" sz="2800" b="1" dirty="0">
                <a:latin typeface="SVN-Product Sans" panose="020B0403030502040203" pitchFamily="34" charset="0"/>
              </a:rPr>
              <a:t> </a:t>
            </a:r>
            <a:r>
              <a:rPr lang="en-US" sz="2800" b="1" dirty="0" err="1">
                <a:latin typeface="SVN-Product Sans" panose="020B0403030502040203" pitchFamily="34" charset="0"/>
              </a:rPr>
              <a:t>tạo</a:t>
            </a:r>
            <a:r>
              <a:rPr lang="en-US" sz="2800" b="1" dirty="0">
                <a:latin typeface="SVN-Product Sans" panose="020B0403030502040203" pitchFamily="34" charset="0"/>
              </a:rPr>
              <a:t> </a:t>
            </a:r>
            <a:r>
              <a:rPr lang="en-US" sz="2800" b="1" dirty="0" err="1">
                <a:latin typeface="SVN-Product Sans" panose="020B0403030502040203" pitchFamily="34" charset="0"/>
              </a:rPr>
              <a:t>teminal</a:t>
            </a:r>
            <a:r>
              <a:rPr lang="en-US" sz="2800" b="1" dirty="0">
                <a:latin typeface="SVN-Product Sans" panose="020B0403030502040203" pitchFamily="34" charset="0"/>
              </a:rPr>
              <a:t> </a:t>
            </a:r>
            <a:r>
              <a:rPr lang="en-US" sz="2800" b="1" dirty="0" err="1">
                <a:latin typeface="SVN-Product Sans" panose="020B0403030502040203" pitchFamily="34" charset="0"/>
              </a:rPr>
              <a:t>mới</a:t>
            </a:r>
            <a:r>
              <a:rPr lang="en-US" sz="2800" b="1" dirty="0">
                <a:latin typeface="SVN-Product Sans" panose="020B0403030502040203" pitchFamily="34" charset="0"/>
              </a:rPr>
              <a:t> </a:t>
            </a:r>
          </a:p>
          <a:p>
            <a:r>
              <a:rPr lang="en-US" sz="2800" b="1" dirty="0" err="1">
                <a:latin typeface="SVN-Product Sans" panose="020B0403030502040203" pitchFamily="34" charset="0"/>
              </a:rPr>
              <a:t>Bước</a:t>
            </a:r>
            <a:r>
              <a:rPr lang="en-US" sz="2800" b="1" dirty="0">
                <a:latin typeface="SVN-Product Sans" panose="020B0403030502040203" pitchFamily="34" charset="0"/>
              </a:rPr>
              <a:t> 5: </a:t>
            </a:r>
            <a:r>
              <a:rPr lang="en-US" sz="2800" b="1" dirty="0" err="1">
                <a:latin typeface="SVN-Product Sans" panose="020B0403030502040203" pitchFamily="34" charset="0"/>
              </a:rPr>
              <a:t>nhập</a:t>
            </a:r>
            <a:r>
              <a:rPr lang="en-US" sz="2800" b="1" dirty="0">
                <a:latin typeface="SVN-Product Sans" panose="020B0403030502040203" pitchFamily="34" charset="0"/>
              </a:rPr>
              <a:t> </a:t>
            </a:r>
            <a:r>
              <a:rPr lang="en-US" sz="2800" b="1" dirty="0" err="1">
                <a:latin typeface="SVN-Product Sans" panose="020B0403030502040203" pitchFamily="34" charset="0"/>
              </a:rPr>
              <a:t>lại</a:t>
            </a:r>
            <a:r>
              <a:rPr lang="en-US" sz="2800" b="1" dirty="0">
                <a:latin typeface="SVN-Product Sans" panose="020B0403030502040203" pitchFamily="34" charset="0"/>
              </a:rPr>
              <a:t> cd </a:t>
            </a:r>
            <a:r>
              <a:rPr lang="en-US" sz="2800" b="1" dirty="0" err="1">
                <a:latin typeface="SVN-Product Sans" panose="020B0403030502040203" pitchFamily="34" charset="0"/>
              </a:rPr>
              <a:t>tên</a:t>
            </a:r>
            <a:r>
              <a:rPr lang="en-US" sz="2800" b="1" dirty="0">
                <a:latin typeface="SVN-Product Sans" panose="020B0403030502040203" pitchFamily="34" charset="0"/>
              </a:rPr>
              <a:t> file </a:t>
            </a:r>
            <a:r>
              <a:rPr lang="en-US" sz="2800" b="1" dirty="0" err="1">
                <a:latin typeface="SVN-Product Sans" panose="020B0403030502040203" pitchFamily="34" charset="0"/>
              </a:rPr>
              <a:t>rồi</a:t>
            </a:r>
            <a:r>
              <a:rPr lang="en-US" sz="2800" b="1" dirty="0">
                <a:latin typeface="SVN-Product Sans" panose="020B0403030502040203" pitchFamily="34" charset="0"/>
              </a:rPr>
              <a:t> enter </a:t>
            </a:r>
            <a:r>
              <a:rPr lang="en-US" sz="2800" b="1" dirty="0" err="1">
                <a:latin typeface="SVN-Product Sans" panose="020B0403030502040203" pitchFamily="34" charset="0"/>
              </a:rPr>
              <a:t>tiếp</a:t>
            </a:r>
            <a:r>
              <a:rPr lang="en-US" sz="2800" b="1" dirty="0">
                <a:latin typeface="SVN-Product Sans" panose="020B0403030502040203" pitchFamily="34" charset="0"/>
              </a:rPr>
              <a:t> </a:t>
            </a:r>
            <a:r>
              <a:rPr lang="en-US" sz="2800" b="1" dirty="0" err="1">
                <a:latin typeface="SVN-Product Sans" panose="020B0403030502040203" pitchFamily="34" charset="0"/>
              </a:rPr>
              <a:t>tục</a:t>
            </a:r>
            <a:r>
              <a:rPr lang="en-US" sz="2800" b="1" dirty="0">
                <a:latin typeface="SVN-Product Sans" panose="020B0403030502040203" pitchFamily="34" charset="0"/>
              </a:rPr>
              <a:t> </a:t>
            </a:r>
            <a:r>
              <a:rPr lang="en-US" sz="2800" b="1" dirty="0" err="1">
                <a:latin typeface="SVN-Product Sans" panose="020B0403030502040203" pitchFamily="34" charset="0"/>
              </a:rPr>
              <a:t>nhập</a:t>
            </a:r>
            <a:r>
              <a:rPr lang="en-US" sz="2800" b="1" dirty="0">
                <a:latin typeface="SVN-Product Sans" panose="020B0403030502040203" pitchFamily="34" charset="0"/>
              </a:rPr>
              <a:t> cd frontend </a:t>
            </a:r>
            <a:r>
              <a:rPr lang="en-US" sz="2800" b="1" dirty="0" err="1">
                <a:latin typeface="SVN-Product Sans" panose="020B0403030502040203" pitchFamily="34" charset="0"/>
              </a:rPr>
              <a:t>rồi</a:t>
            </a:r>
            <a:r>
              <a:rPr lang="en-US" sz="2800" b="1" dirty="0">
                <a:latin typeface="SVN-Product Sans" panose="020B0403030502040203" pitchFamily="34" charset="0"/>
              </a:rPr>
              <a:t> enter </a:t>
            </a:r>
          </a:p>
          <a:p>
            <a:r>
              <a:rPr lang="en-US" sz="2800" b="1" dirty="0">
                <a:latin typeface="SVN-Product Sans" panose="020B0403030502040203" pitchFamily="34" charset="0"/>
              </a:rPr>
              <a:t> </a:t>
            </a:r>
            <a:r>
              <a:rPr lang="en-US" sz="2800" b="1" dirty="0" err="1">
                <a:latin typeface="SVN-Product Sans" panose="020B0403030502040203" pitchFamily="34" charset="0"/>
              </a:rPr>
              <a:t>bước</a:t>
            </a:r>
            <a:r>
              <a:rPr lang="en-US" sz="2800" b="1" dirty="0">
                <a:latin typeface="SVN-Product Sans" panose="020B0403030502040203" pitchFamily="34" charset="0"/>
              </a:rPr>
              <a:t> 6 : </a:t>
            </a:r>
            <a:r>
              <a:rPr lang="en-US" sz="2800" b="1" dirty="0" err="1">
                <a:latin typeface="SVN-Product Sans" panose="020B0403030502040203" pitchFamily="34" charset="0"/>
              </a:rPr>
              <a:t>hiện</a:t>
            </a:r>
            <a:r>
              <a:rPr lang="en-US" sz="2800" b="1" dirty="0">
                <a:latin typeface="SVN-Product Sans" panose="020B0403030502040203" pitchFamily="34" charset="0"/>
              </a:rPr>
              <a:t> </a:t>
            </a:r>
            <a:r>
              <a:rPr lang="en-US" sz="2800" b="1" dirty="0" err="1">
                <a:latin typeface="SVN-Product Sans" panose="020B0403030502040203" pitchFamily="34" charset="0"/>
              </a:rPr>
              <a:t>hiện</a:t>
            </a:r>
            <a:r>
              <a:rPr lang="en-US" sz="2800" b="1" dirty="0">
                <a:latin typeface="SVN-Product Sans" panose="020B0403030502040203" pitchFamily="34" charset="0"/>
              </a:rPr>
              <a:t> </a:t>
            </a:r>
            <a:r>
              <a:rPr lang="en-US" sz="2800" b="1" dirty="0" err="1">
                <a:latin typeface="SVN-Product Sans" panose="020B0403030502040203" pitchFamily="34" charset="0"/>
              </a:rPr>
              <a:t>gắn</a:t>
            </a:r>
            <a:r>
              <a:rPr lang="en-US" sz="2800" b="1" dirty="0">
                <a:latin typeface="SVN-Product Sans" panose="020B0403030502040203" pitchFamily="34" charset="0"/>
              </a:rPr>
              <a:t> link </a:t>
            </a:r>
            <a:r>
              <a:rPr lang="en-US" sz="2800" b="1" dirty="0" err="1">
                <a:latin typeface="SVN-Product Sans" panose="020B0403030502040203" pitchFamily="34" charset="0"/>
              </a:rPr>
              <a:t>mongodb</a:t>
            </a:r>
            <a:r>
              <a:rPr lang="en-US" sz="2800" b="1" dirty="0">
                <a:latin typeface="SVN-Product Sans" panose="020B0403030502040203" pitchFamily="34" charset="0"/>
              </a:rPr>
              <a:t> </a:t>
            </a:r>
            <a:r>
              <a:rPr lang="en-US" sz="2800" b="1" dirty="0" err="1">
                <a:latin typeface="SVN-Product Sans" panose="020B0403030502040203" pitchFamily="34" charset="0"/>
              </a:rPr>
              <a:t>của</a:t>
            </a:r>
            <a:r>
              <a:rPr lang="en-US" sz="2800" b="1" dirty="0">
                <a:latin typeface="SVN-Product Sans" panose="020B0403030502040203" pitchFamily="34" charset="0"/>
              </a:rPr>
              <a:t> </a:t>
            </a:r>
            <a:r>
              <a:rPr lang="en-US" sz="2800" b="1" dirty="0" err="1">
                <a:latin typeface="SVN-Product Sans" panose="020B0403030502040203" pitchFamily="34" charset="0"/>
              </a:rPr>
              <a:t>bạn</a:t>
            </a:r>
            <a:r>
              <a:rPr lang="en-US" sz="2800" b="1" dirty="0">
                <a:latin typeface="SVN-Product Sans" panose="020B0403030502040203" pitchFamily="34" charset="0"/>
              </a:rPr>
              <a:t> </a:t>
            </a:r>
            <a:r>
              <a:rPr lang="en-US" sz="2800" b="1" dirty="0" err="1">
                <a:latin typeface="SVN-Product Sans" panose="020B0403030502040203" pitchFamily="34" charset="0"/>
              </a:rPr>
              <a:t>vô</a:t>
            </a:r>
            <a:r>
              <a:rPr lang="en-US" sz="2800" b="1" dirty="0">
                <a:latin typeface="SVN-Product Sans" panose="020B0403030502040203" pitchFamily="34" charset="0"/>
              </a:rPr>
              <a:t> </a:t>
            </a:r>
            <a:r>
              <a:rPr lang="en-US" sz="2800" b="1" dirty="0" err="1">
                <a:latin typeface="SVN-Product Sans" panose="020B0403030502040203" pitchFamily="34" charset="0"/>
              </a:rPr>
              <a:t>trang</a:t>
            </a:r>
            <a:r>
              <a:rPr lang="en-US" sz="2800" b="1" dirty="0">
                <a:latin typeface="SVN-Product Sans" panose="020B0403030502040203" pitchFamily="34" charset="0"/>
              </a:rPr>
              <a:t> web </a:t>
            </a:r>
            <a:r>
              <a:rPr lang="en-US" sz="2800" b="1" dirty="0" err="1">
                <a:latin typeface="SVN-Product Sans" panose="020B0403030502040203" pitchFamily="34" charset="0"/>
              </a:rPr>
              <a:t>gắn</a:t>
            </a:r>
            <a:r>
              <a:rPr lang="en-US" sz="2800" b="1" dirty="0">
                <a:latin typeface="SVN-Product Sans" panose="020B0403030502040203" pitchFamily="34" charset="0"/>
              </a:rPr>
              <a:t> link ở .env </a:t>
            </a:r>
            <a:r>
              <a:rPr lang="en-US" sz="2800" b="1" dirty="0" err="1">
                <a:latin typeface="SVN-Product Sans" panose="020B0403030502040203" pitchFamily="34" charset="0"/>
              </a:rPr>
              <a:t>và</a:t>
            </a:r>
            <a:r>
              <a:rPr lang="en-US" sz="2800" b="1" dirty="0">
                <a:latin typeface="SVN-Product Sans" panose="020B0403030502040203" pitchFamily="34" charset="0"/>
              </a:rPr>
              <a:t> </a:t>
            </a:r>
            <a:r>
              <a:rPr lang="en-US" sz="2800" b="1" dirty="0" err="1">
                <a:latin typeface="SVN-Product Sans" panose="020B0403030502040203" pitchFamily="34" charset="0"/>
              </a:rPr>
              <a:t>chạy</a:t>
            </a:r>
            <a:r>
              <a:rPr lang="en-US" sz="2800" b="1" dirty="0">
                <a:latin typeface="SVN-Product Sans" panose="020B0403030502040203" pitchFamily="34" charset="0"/>
              </a:rPr>
              <a:t> web   </a:t>
            </a:r>
            <a:endParaRPr lang="vi-VN" sz="2800" b="1" dirty="0">
              <a:latin typeface="SVN-Product Sans" panose="020B0403030502040203" pitchFamily="34" charset="0"/>
            </a:endParaRPr>
          </a:p>
        </p:txBody>
      </p:sp>
      <p:sp>
        <p:nvSpPr>
          <p:cNvPr id="62" name="Rectangle 61">
            <a:extLst>
              <a:ext uri="{FF2B5EF4-FFF2-40B4-BE49-F238E27FC236}">
                <a16:creationId xmlns:a16="http://schemas.microsoft.com/office/drawing/2014/main" id="{0B6253DC-253E-4C34-964D-DFE9934EF3B3}"/>
              </a:ext>
            </a:extLst>
          </p:cNvPr>
          <p:cNvSpPr/>
          <p:nvPr/>
        </p:nvSpPr>
        <p:spPr>
          <a:xfrm>
            <a:off x="127845" y="-2138"/>
            <a:ext cx="12064155" cy="1139459"/>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a:extLst>
              <a:ext uri="{FF2B5EF4-FFF2-40B4-BE49-F238E27FC236}">
                <a16:creationId xmlns:a16="http://schemas.microsoft.com/office/drawing/2014/main" id="{765ED49F-4CFB-4AD7-A601-0EBD6CE458E4}"/>
              </a:ext>
            </a:extLst>
          </p:cNvPr>
          <p:cNvSpPr txBox="1"/>
          <p:nvPr/>
        </p:nvSpPr>
        <p:spPr>
          <a:xfrm>
            <a:off x="224808" y="241282"/>
            <a:ext cx="2863591" cy="784830"/>
          </a:xfrm>
          <a:prstGeom prst="rect">
            <a:avLst/>
          </a:prstGeom>
          <a:noFill/>
        </p:spPr>
        <p:txBody>
          <a:bodyPr wrap="square" rtlCol="0">
            <a:spAutoFit/>
          </a:bodyPr>
          <a:lstStyle/>
          <a:p>
            <a:pPr algn="ctr"/>
            <a:r>
              <a:rPr lang="en-PH" sz="3600" b="1" dirty="0">
                <a:solidFill>
                  <a:srgbClr val="4285F4"/>
                </a:solidFill>
                <a:latin typeface="Product Sans" panose="020B0403030502040203" pitchFamily="34" charset="0"/>
              </a:rPr>
              <a:t>Blog</a:t>
            </a:r>
            <a:endParaRPr lang="en-PH" sz="3600" b="1" dirty="0">
              <a:solidFill>
                <a:srgbClr val="2EA54E"/>
              </a:solidFill>
              <a:latin typeface="Product Sans" panose="020B0403030502040203" pitchFamily="34" charset="0"/>
            </a:endParaRPr>
          </a:p>
          <a:p>
            <a:pPr algn="ctr"/>
            <a:endParaRPr lang="en-PH" sz="900" dirty="0"/>
          </a:p>
        </p:txBody>
      </p:sp>
      <p:sp>
        <p:nvSpPr>
          <p:cNvPr id="64" name="Oval 63">
            <a:extLst>
              <a:ext uri="{FF2B5EF4-FFF2-40B4-BE49-F238E27FC236}">
                <a16:creationId xmlns:a16="http://schemas.microsoft.com/office/drawing/2014/main" id="{46E58F87-C749-489B-9CF5-74FA2F0EC30B}"/>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a:extLst>
              <a:ext uri="{FF2B5EF4-FFF2-40B4-BE49-F238E27FC236}">
                <a16:creationId xmlns:a16="http://schemas.microsoft.com/office/drawing/2014/main" id="{306E5370-C46C-40B2-936F-FC8E274C2600}"/>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a:extLst>
              <a:ext uri="{FF2B5EF4-FFF2-40B4-BE49-F238E27FC236}">
                <a16:creationId xmlns:a16="http://schemas.microsoft.com/office/drawing/2014/main" id="{1567B3A7-7256-4EF9-B719-142B4DD613C0}"/>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a:extLst>
              <a:ext uri="{FF2B5EF4-FFF2-40B4-BE49-F238E27FC236}">
                <a16:creationId xmlns:a16="http://schemas.microsoft.com/office/drawing/2014/main" id="{F3CF105F-D06B-4E94-8723-2C41758990E4}"/>
              </a:ext>
            </a:extLst>
          </p:cNvPr>
          <p:cNvGrpSpPr/>
          <p:nvPr/>
        </p:nvGrpSpPr>
        <p:grpSpPr>
          <a:xfrm>
            <a:off x="3065043" y="346935"/>
            <a:ext cx="6654018" cy="550671"/>
            <a:chOff x="2768991" y="3077691"/>
            <a:chExt cx="6654018" cy="550671"/>
          </a:xfrm>
        </p:grpSpPr>
        <p:sp>
          <p:nvSpPr>
            <p:cNvPr id="68" name="Rectangle: Rounded Corners 67">
              <a:extLst>
                <a:ext uri="{FF2B5EF4-FFF2-40B4-BE49-F238E27FC236}">
                  <a16:creationId xmlns:a16="http://schemas.microsoft.com/office/drawing/2014/main" id="{A298442C-A06F-4BA9-AF66-D46DFE41A9C5}"/>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a:extLst>
                <a:ext uri="{FF2B5EF4-FFF2-40B4-BE49-F238E27FC236}">
                  <a16:creationId xmlns:a16="http://schemas.microsoft.com/office/drawing/2014/main" id="{B9BAFF19-28A5-44F1-8F01-BE66168845A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a:extLst>
                <a:ext uri="{FF2B5EF4-FFF2-40B4-BE49-F238E27FC236}">
                  <a16:creationId xmlns:a16="http://schemas.microsoft.com/office/drawing/2014/main" id="{BF455F5F-F46D-443A-88BD-5671B9EEA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a:extLst>
              <a:ext uri="{FF2B5EF4-FFF2-40B4-BE49-F238E27FC236}">
                <a16:creationId xmlns:a16="http://schemas.microsoft.com/office/drawing/2014/main" id="{3D083AB5-CD1D-4C78-BE9D-60681428B025}"/>
              </a:ext>
            </a:extLst>
          </p:cNvPr>
          <p:cNvSpPr txBox="1"/>
          <p:nvPr/>
        </p:nvSpPr>
        <p:spPr>
          <a:xfrm>
            <a:off x="3709886" y="436727"/>
            <a:ext cx="5300471" cy="369332"/>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rPr>
              <a:t>Xây</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dựng</a:t>
            </a:r>
            <a:r>
              <a:rPr lang="en-US" dirty="0">
                <a:solidFill>
                  <a:schemeClr val="bg1">
                    <a:lumMod val="50000"/>
                  </a:schemeClr>
                </a:solidFill>
                <a:latin typeface="Arial" panose="020B0604020202020204" pitchFamily="34" charset="0"/>
                <a:cs typeface="Arial" panose="020B0604020202020204" pitchFamily="34" charset="0"/>
              </a:rPr>
              <a:t> Trang Blog </a:t>
            </a:r>
            <a:r>
              <a:rPr lang="en-US" dirty="0" err="1">
                <a:solidFill>
                  <a:schemeClr val="bg1">
                    <a:lumMod val="50000"/>
                  </a:schemeClr>
                </a:solidFill>
                <a:latin typeface="Arial" panose="020B0604020202020204" pitchFamily="34" charset="0"/>
                <a:cs typeface="Arial" panose="020B0604020202020204" pitchFamily="34" charset="0"/>
              </a:rPr>
              <a:t>Cá</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Nhân</a:t>
            </a:r>
            <a:endParaRPr lang="vi-VN" dirty="0">
              <a:solidFill>
                <a:schemeClr val="bg1">
                  <a:lumMod val="50000"/>
                </a:schemeClr>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3FEFCBA7-5B67-4A6E-B963-8C5B61EC0390}"/>
              </a:ext>
            </a:extLst>
          </p:cNvPr>
          <p:cNvGrpSpPr/>
          <p:nvPr/>
        </p:nvGrpSpPr>
        <p:grpSpPr>
          <a:xfrm rot="5400000" flipV="1">
            <a:off x="-3375115" y="3352257"/>
            <a:ext cx="6858002" cy="153487"/>
            <a:chOff x="-1" y="6732587"/>
            <a:chExt cx="12192000" cy="127731"/>
          </a:xfrm>
        </p:grpSpPr>
        <p:sp>
          <p:nvSpPr>
            <p:cNvPr id="73" name="Rectangle 72">
              <a:extLst>
                <a:ext uri="{FF2B5EF4-FFF2-40B4-BE49-F238E27FC236}">
                  <a16:creationId xmlns:a16="http://schemas.microsoft.com/office/drawing/2014/main" id="{35E3E172-30B2-4F3D-9933-610CB2AF67B0}"/>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a:extLst>
                <a:ext uri="{FF2B5EF4-FFF2-40B4-BE49-F238E27FC236}">
                  <a16:creationId xmlns:a16="http://schemas.microsoft.com/office/drawing/2014/main" id="{86B5A940-4AB2-4425-9AA7-A5C8FDE4DA23}"/>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a:extLst>
                <a:ext uri="{FF2B5EF4-FFF2-40B4-BE49-F238E27FC236}">
                  <a16:creationId xmlns:a16="http://schemas.microsoft.com/office/drawing/2014/main" id="{06CAF04A-0AA9-40B5-B793-36A96E918E35}"/>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a:extLst>
                <a:ext uri="{FF2B5EF4-FFF2-40B4-BE49-F238E27FC236}">
                  <a16:creationId xmlns:a16="http://schemas.microsoft.com/office/drawing/2014/main" id="{8572B39C-3405-445B-A5BF-543FCEBA6443}"/>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77" name="Picture 76" descr="Chart, logo, company name, bubble chart&#10;&#10;Description automatically generated">
            <a:extLst>
              <a:ext uri="{FF2B5EF4-FFF2-40B4-BE49-F238E27FC236}">
                <a16:creationId xmlns:a16="http://schemas.microsoft.com/office/drawing/2014/main" id="{72B68CF6-AA22-4D5F-A1C8-280F446398F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rot="19778565">
            <a:off x="9585169" y="1119484"/>
            <a:ext cx="951034" cy="799965"/>
          </a:xfrm>
          <a:prstGeom prst="rect">
            <a:avLst/>
          </a:prstGeom>
        </p:spPr>
      </p:pic>
      <p:pic>
        <p:nvPicPr>
          <p:cNvPr id="78" name="Picture 77" descr="Chart, logo, company name, bubble chart&#10;&#10;Description automatically generated">
            <a:extLst>
              <a:ext uri="{FF2B5EF4-FFF2-40B4-BE49-F238E27FC236}">
                <a16:creationId xmlns:a16="http://schemas.microsoft.com/office/drawing/2014/main" id="{495BD481-B5A4-494D-A02F-C0FCF196C2AA}"/>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10789844" y="1639545"/>
            <a:ext cx="799475" cy="784100"/>
          </a:xfrm>
          <a:prstGeom prst="rect">
            <a:avLst/>
          </a:prstGeom>
        </p:spPr>
      </p:pic>
      <p:pic>
        <p:nvPicPr>
          <p:cNvPr id="79" name="Picture 78" descr="Chart, logo, company name, bubble chart&#10;&#10;Description automatically generated">
            <a:extLst>
              <a:ext uri="{FF2B5EF4-FFF2-40B4-BE49-F238E27FC236}">
                <a16:creationId xmlns:a16="http://schemas.microsoft.com/office/drawing/2014/main" id="{7DA7F71D-D982-4824-9EB0-3AC967EDBE77}"/>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rot="946486">
            <a:off x="9751337" y="2480103"/>
            <a:ext cx="912707" cy="740559"/>
          </a:xfrm>
          <a:prstGeom prst="rect">
            <a:avLst/>
          </a:prstGeom>
        </p:spPr>
      </p:pic>
      <p:pic>
        <p:nvPicPr>
          <p:cNvPr id="80" name="Picture 79" descr="Chart, logo, company name, bubble chart&#10;&#10;Description automatically generated">
            <a:extLst>
              <a:ext uri="{FF2B5EF4-FFF2-40B4-BE49-F238E27FC236}">
                <a16:creationId xmlns:a16="http://schemas.microsoft.com/office/drawing/2014/main" id="{2F3143C0-AB1D-44D9-8BCD-39C4D188D75E}"/>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rot="20058234">
            <a:off x="10802014" y="3290876"/>
            <a:ext cx="795115" cy="775722"/>
          </a:xfrm>
          <a:prstGeom prst="rect">
            <a:avLst/>
          </a:prstGeom>
        </p:spPr>
      </p:pic>
      <p:pic>
        <p:nvPicPr>
          <p:cNvPr id="81" name="Picture 80" descr="Chart, logo, company name, bubble chart&#10;&#10;Description automatically generated">
            <a:extLst>
              <a:ext uri="{FF2B5EF4-FFF2-40B4-BE49-F238E27FC236}">
                <a16:creationId xmlns:a16="http://schemas.microsoft.com/office/drawing/2014/main" id="{8FA7F806-5D0F-41BA-99FD-F8946A1FEF67}"/>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19651691">
            <a:off x="9731551" y="4120864"/>
            <a:ext cx="744261" cy="789097"/>
          </a:xfrm>
          <a:prstGeom prst="rect">
            <a:avLst/>
          </a:prstGeom>
        </p:spPr>
      </p:pic>
      <p:pic>
        <p:nvPicPr>
          <p:cNvPr id="82" name="Picture 81" descr="Chart, logo, company name, bubble chart&#10;&#10;Description automatically generated">
            <a:extLst>
              <a:ext uri="{FF2B5EF4-FFF2-40B4-BE49-F238E27FC236}">
                <a16:creationId xmlns:a16="http://schemas.microsoft.com/office/drawing/2014/main" id="{630CBE45-E8FC-4B1C-93EC-B7659F438ACA}"/>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rot="20440538">
            <a:off x="10711599" y="4989801"/>
            <a:ext cx="722489" cy="900224"/>
          </a:xfrm>
          <a:prstGeom prst="rect">
            <a:avLst/>
          </a:prstGeom>
        </p:spPr>
      </p:pic>
    </p:spTree>
    <p:extLst>
      <p:ext uri="{BB962C8B-B14F-4D97-AF65-F5344CB8AC3E}">
        <p14:creationId xmlns:p14="http://schemas.microsoft.com/office/powerpoint/2010/main" val="617881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BACF24AC-C0B8-4A8C-94A3-35BF618BB058}"/>
              </a:ext>
            </a:extLst>
          </p:cNvPr>
          <p:cNvSpPr/>
          <p:nvPr/>
        </p:nvSpPr>
        <p:spPr>
          <a:xfrm>
            <a:off x="13792056" y="3720645"/>
            <a:ext cx="4893734" cy="711200"/>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CF5E4A2-8A4C-409F-B46A-350F0776E98F}"/>
              </a:ext>
            </a:extLst>
          </p:cNvPr>
          <p:cNvSpPr txBox="1"/>
          <p:nvPr/>
        </p:nvSpPr>
        <p:spPr>
          <a:xfrm>
            <a:off x="14011159" y="386997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3</a:t>
            </a:r>
            <a:endParaRPr lang="en-PH" sz="2000" dirty="0">
              <a:solidFill>
                <a:schemeClr val="bg1"/>
              </a:solidFill>
              <a:latin typeface="SVN-Product Sans" panose="020B0403030502040203" pitchFamily="34" charset="0"/>
            </a:endParaRPr>
          </a:p>
        </p:txBody>
      </p:sp>
      <p:sp>
        <p:nvSpPr>
          <p:cNvPr id="32" name="Rectangle: Folded Corner 31">
            <a:extLst>
              <a:ext uri="{FF2B5EF4-FFF2-40B4-BE49-F238E27FC236}">
                <a16:creationId xmlns:a16="http://schemas.microsoft.com/office/drawing/2014/main" id="{762B3837-1CED-4F94-BBD9-0A536A68D70F}"/>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B9214D1B-22EE-4ADA-B171-4640A8CDF6E1}"/>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a:extLst>
              <a:ext uri="{FF2B5EF4-FFF2-40B4-BE49-F238E27FC236}">
                <a16:creationId xmlns:a16="http://schemas.microsoft.com/office/drawing/2014/main" id="{99978473-FCC1-417F-98E3-C1530E484C89}"/>
              </a:ext>
            </a:extLst>
          </p:cNvPr>
          <p:cNvSpPr/>
          <p:nvPr/>
        </p:nvSpPr>
        <p:spPr>
          <a:xfrm>
            <a:off x="442856" y="-5557443"/>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3" name="Picture 42" descr="Chart, logo, company name, bubble chart&#10;&#10;Description automatically generated">
            <a:extLst>
              <a:ext uri="{FF2B5EF4-FFF2-40B4-BE49-F238E27FC236}">
                <a16:creationId xmlns:a16="http://schemas.microsoft.com/office/drawing/2014/main" id="{1A0BD47F-AC09-4ED5-831E-6BCC90722F4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a:off x="422488" y="-954919"/>
            <a:ext cx="784843" cy="660173"/>
          </a:xfrm>
          <a:prstGeom prst="rect">
            <a:avLst/>
          </a:prstGeom>
        </p:spPr>
      </p:pic>
      <p:pic>
        <p:nvPicPr>
          <p:cNvPr id="44" name="Picture 43" descr="Chart, logo, company name, bubble chart&#10;&#10;Description automatically generated">
            <a:extLst>
              <a:ext uri="{FF2B5EF4-FFF2-40B4-BE49-F238E27FC236}">
                <a16:creationId xmlns:a16="http://schemas.microsoft.com/office/drawing/2014/main" id="{2FC9849C-27EC-4861-A137-27527A10CF50}"/>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11357195" y="-5462355"/>
            <a:ext cx="530083" cy="519889"/>
          </a:xfrm>
          <a:prstGeom prst="rect">
            <a:avLst/>
          </a:prstGeom>
        </p:spPr>
      </p:pic>
      <p:sp>
        <p:nvSpPr>
          <p:cNvPr id="45" name="Rectangle: Folded Corner 44">
            <a:extLst>
              <a:ext uri="{FF2B5EF4-FFF2-40B4-BE49-F238E27FC236}">
                <a16:creationId xmlns:a16="http://schemas.microsoft.com/office/drawing/2014/main" id="{36DE8F35-E12A-4B15-B816-D87A2BAED9AF}"/>
              </a:ext>
            </a:extLst>
          </p:cNvPr>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a:extLst>
              <a:ext uri="{FF2B5EF4-FFF2-40B4-BE49-F238E27FC236}">
                <a16:creationId xmlns:a16="http://schemas.microsoft.com/office/drawing/2014/main" id="{DCB6CD49-9724-4597-A133-A2C541A234AD}"/>
              </a:ext>
            </a:extLst>
          </p:cNvPr>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a:extLst>
              <a:ext uri="{FF2B5EF4-FFF2-40B4-BE49-F238E27FC236}">
                <a16:creationId xmlns:a16="http://schemas.microsoft.com/office/drawing/2014/main" id="{D4F9B939-F3BA-48BF-9A80-E4EA735B16AA}"/>
              </a:ext>
            </a:extLst>
          </p:cNvPr>
          <p:cNvPicPr>
            <a:picLocks noChangeAspect="1"/>
          </p:cNvPicPr>
          <p:nvPr/>
        </p:nvPicPr>
        <p:blipFill rotWithShape="1">
          <a:blip r:embed="rId5">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a:off x="12192000" y="2900217"/>
            <a:ext cx="528207" cy="515324"/>
          </a:xfrm>
          <a:prstGeom prst="rect">
            <a:avLst/>
          </a:prstGeom>
        </p:spPr>
      </p:pic>
      <p:pic>
        <p:nvPicPr>
          <p:cNvPr id="49" name="Picture 48" descr="Chart, logo, company name, bubble chart&#10;&#10;Description automatically generated">
            <a:extLst>
              <a:ext uri="{FF2B5EF4-FFF2-40B4-BE49-F238E27FC236}">
                <a16:creationId xmlns:a16="http://schemas.microsoft.com/office/drawing/2014/main" id="{C9719F11-7357-4097-9D3E-0C4B6128F777}"/>
              </a:ext>
            </a:extLst>
          </p:cNvPr>
          <p:cNvPicPr>
            <a:picLocks noChangeAspect="1"/>
          </p:cNvPicPr>
          <p:nvPr/>
        </p:nvPicPr>
        <p:blipFill rotWithShape="1">
          <a:blip r:embed="rId6">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20517629">
            <a:off x="11313929" y="-883686"/>
            <a:ext cx="553141" cy="586464"/>
          </a:xfrm>
          <a:prstGeom prst="rect">
            <a:avLst/>
          </a:prstGeom>
        </p:spPr>
      </p:pic>
      <p:pic>
        <p:nvPicPr>
          <p:cNvPr id="50" name="Picture 49" descr="Chart, logo, company name, bubble chart&#10;&#10;Description automatically generated">
            <a:extLst>
              <a:ext uri="{FF2B5EF4-FFF2-40B4-BE49-F238E27FC236}">
                <a16:creationId xmlns:a16="http://schemas.microsoft.com/office/drawing/2014/main" id="{9B8504DA-C3D5-4A24-89E7-51DCF5565799}"/>
              </a:ext>
            </a:extLst>
          </p:cNvPr>
          <p:cNvPicPr>
            <a:picLocks noChangeAspect="1"/>
          </p:cNvPicPr>
          <p:nvPr/>
        </p:nvPicPr>
        <p:blipFill rotWithShape="1">
          <a:blip r:embed="rId7">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a:off x="2540453" y="-5543007"/>
            <a:ext cx="471592" cy="587605"/>
          </a:xfrm>
          <a:prstGeom prst="rect">
            <a:avLst/>
          </a:prstGeom>
        </p:spPr>
      </p:pic>
      <p:sp>
        <p:nvSpPr>
          <p:cNvPr id="62" name="Rectangle 61">
            <a:extLst>
              <a:ext uri="{FF2B5EF4-FFF2-40B4-BE49-F238E27FC236}">
                <a16:creationId xmlns:a16="http://schemas.microsoft.com/office/drawing/2014/main" id="{0B6253DC-253E-4C34-964D-DFE9934EF3B3}"/>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a:extLst>
              <a:ext uri="{FF2B5EF4-FFF2-40B4-BE49-F238E27FC236}">
                <a16:creationId xmlns:a16="http://schemas.microsoft.com/office/drawing/2014/main" id="{765ED49F-4CFB-4AD7-A601-0EBD6CE458E4}"/>
              </a:ext>
            </a:extLst>
          </p:cNvPr>
          <p:cNvSpPr txBox="1"/>
          <p:nvPr/>
        </p:nvSpPr>
        <p:spPr>
          <a:xfrm>
            <a:off x="224808" y="241282"/>
            <a:ext cx="2863591" cy="784830"/>
          </a:xfrm>
          <a:prstGeom prst="rect">
            <a:avLst/>
          </a:prstGeom>
          <a:noFill/>
        </p:spPr>
        <p:txBody>
          <a:bodyPr wrap="square" rtlCol="0">
            <a:spAutoFit/>
          </a:bodyPr>
          <a:lstStyle/>
          <a:p>
            <a:pPr algn="ctr"/>
            <a:r>
              <a:rPr lang="en-PH" sz="3600" b="1" dirty="0">
                <a:solidFill>
                  <a:srgbClr val="4285F4"/>
                </a:solidFill>
                <a:latin typeface="Product Sans" panose="020B0403030502040203" pitchFamily="34" charset="0"/>
              </a:rPr>
              <a:t>Blog</a:t>
            </a:r>
            <a:endParaRPr lang="en-PH" sz="3600" b="1" dirty="0">
              <a:solidFill>
                <a:srgbClr val="2EA54E"/>
              </a:solidFill>
              <a:latin typeface="Product Sans" panose="020B0403030502040203" pitchFamily="34" charset="0"/>
            </a:endParaRPr>
          </a:p>
          <a:p>
            <a:pPr algn="ctr"/>
            <a:endParaRPr lang="en-PH" sz="900" dirty="0"/>
          </a:p>
        </p:txBody>
      </p:sp>
      <p:sp>
        <p:nvSpPr>
          <p:cNvPr id="64" name="Oval 63">
            <a:extLst>
              <a:ext uri="{FF2B5EF4-FFF2-40B4-BE49-F238E27FC236}">
                <a16:creationId xmlns:a16="http://schemas.microsoft.com/office/drawing/2014/main" id="{46E58F87-C749-489B-9CF5-74FA2F0EC30B}"/>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a:extLst>
              <a:ext uri="{FF2B5EF4-FFF2-40B4-BE49-F238E27FC236}">
                <a16:creationId xmlns:a16="http://schemas.microsoft.com/office/drawing/2014/main" id="{306E5370-C46C-40B2-936F-FC8E274C2600}"/>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a:extLst>
              <a:ext uri="{FF2B5EF4-FFF2-40B4-BE49-F238E27FC236}">
                <a16:creationId xmlns:a16="http://schemas.microsoft.com/office/drawing/2014/main" id="{1567B3A7-7256-4EF9-B719-142B4DD613C0}"/>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a:extLst>
              <a:ext uri="{FF2B5EF4-FFF2-40B4-BE49-F238E27FC236}">
                <a16:creationId xmlns:a16="http://schemas.microsoft.com/office/drawing/2014/main" id="{F3CF105F-D06B-4E94-8723-2C41758990E4}"/>
              </a:ext>
            </a:extLst>
          </p:cNvPr>
          <p:cNvGrpSpPr/>
          <p:nvPr/>
        </p:nvGrpSpPr>
        <p:grpSpPr>
          <a:xfrm>
            <a:off x="3065043" y="346935"/>
            <a:ext cx="6654018" cy="550671"/>
            <a:chOff x="2768991" y="3077691"/>
            <a:chExt cx="6654018" cy="550671"/>
          </a:xfrm>
        </p:grpSpPr>
        <p:sp>
          <p:nvSpPr>
            <p:cNvPr id="68" name="Rectangle: Rounded Corners 67">
              <a:extLst>
                <a:ext uri="{FF2B5EF4-FFF2-40B4-BE49-F238E27FC236}">
                  <a16:creationId xmlns:a16="http://schemas.microsoft.com/office/drawing/2014/main" id="{A298442C-A06F-4BA9-AF66-D46DFE41A9C5}"/>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a:extLst>
                <a:ext uri="{FF2B5EF4-FFF2-40B4-BE49-F238E27FC236}">
                  <a16:creationId xmlns:a16="http://schemas.microsoft.com/office/drawing/2014/main" id="{B9BAFF19-28A5-44F1-8F01-BE66168845AB}"/>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a:extLst>
                <a:ext uri="{FF2B5EF4-FFF2-40B4-BE49-F238E27FC236}">
                  <a16:creationId xmlns:a16="http://schemas.microsoft.com/office/drawing/2014/main" id="{BF455F5F-F46D-443A-88BD-5671B9EEA7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a:extLst>
              <a:ext uri="{FF2B5EF4-FFF2-40B4-BE49-F238E27FC236}">
                <a16:creationId xmlns:a16="http://schemas.microsoft.com/office/drawing/2014/main" id="{3D083AB5-CD1D-4C78-BE9D-60681428B025}"/>
              </a:ext>
            </a:extLst>
          </p:cNvPr>
          <p:cNvSpPr txBox="1"/>
          <p:nvPr/>
        </p:nvSpPr>
        <p:spPr>
          <a:xfrm>
            <a:off x="3709886" y="436727"/>
            <a:ext cx="5300471" cy="646331"/>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rPr>
              <a:t>Xây</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dựng</a:t>
            </a:r>
            <a:r>
              <a:rPr lang="en-US" dirty="0">
                <a:solidFill>
                  <a:schemeClr val="bg1">
                    <a:lumMod val="50000"/>
                  </a:schemeClr>
                </a:solidFill>
                <a:latin typeface="Arial" panose="020B0604020202020204" pitchFamily="34" charset="0"/>
                <a:cs typeface="Arial" panose="020B0604020202020204" pitchFamily="34" charset="0"/>
              </a:rPr>
              <a:t> Trang Blog </a:t>
            </a:r>
            <a:r>
              <a:rPr lang="en-US" dirty="0" err="1">
                <a:solidFill>
                  <a:schemeClr val="bg1">
                    <a:lumMod val="50000"/>
                  </a:schemeClr>
                </a:solidFill>
                <a:latin typeface="Arial" panose="020B0604020202020204" pitchFamily="34" charset="0"/>
                <a:cs typeface="Arial" panose="020B0604020202020204" pitchFamily="34" charset="0"/>
              </a:rPr>
              <a:t>Cá</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Nhân</a:t>
            </a:r>
            <a:endParaRPr lang="vi-VN" dirty="0">
              <a:solidFill>
                <a:schemeClr val="bg1">
                  <a:lumMod val="50000"/>
                </a:schemeClr>
              </a:solidFill>
              <a:latin typeface="Arial" panose="020B0604020202020204" pitchFamily="34" charset="0"/>
              <a:cs typeface="Arial" panose="020B0604020202020204" pitchFamily="34" charset="0"/>
            </a:endParaRPr>
          </a:p>
          <a:p>
            <a:endParaRPr lang="vi-VN" dirty="0">
              <a:solidFill>
                <a:schemeClr val="bg1">
                  <a:lumMod val="50000"/>
                </a:schemeClr>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3FEFCBA7-5B67-4A6E-B963-8C5B61EC0390}"/>
              </a:ext>
            </a:extLst>
          </p:cNvPr>
          <p:cNvGrpSpPr/>
          <p:nvPr/>
        </p:nvGrpSpPr>
        <p:grpSpPr>
          <a:xfrm rot="5400000" flipV="1">
            <a:off x="-3375115" y="3352257"/>
            <a:ext cx="6858002" cy="153487"/>
            <a:chOff x="-1" y="6732587"/>
            <a:chExt cx="12192000" cy="127731"/>
          </a:xfrm>
        </p:grpSpPr>
        <p:sp>
          <p:nvSpPr>
            <p:cNvPr id="73" name="Rectangle 72">
              <a:extLst>
                <a:ext uri="{FF2B5EF4-FFF2-40B4-BE49-F238E27FC236}">
                  <a16:creationId xmlns:a16="http://schemas.microsoft.com/office/drawing/2014/main" id="{35E3E172-30B2-4F3D-9933-610CB2AF67B0}"/>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a:extLst>
                <a:ext uri="{FF2B5EF4-FFF2-40B4-BE49-F238E27FC236}">
                  <a16:creationId xmlns:a16="http://schemas.microsoft.com/office/drawing/2014/main" id="{86B5A940-4AB2-4425-9AA7-A5C8FDE4DA23}"/>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a:extLst>
                <a:ext uri="{FF2B5EF4-FFF2-40B4-BE49-F238E27FC236}">
                  <a16:creationId xmlns:a16="http://schemas.microsoft.com/office/drawing/2014/main" id="{06CAF04A-0AA9-40B5-B793-36A96E918E35}"/>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a:extLst>
                <a:ext uri="{FF2B5EF4-FFF2-40B4-BE49-F238E27FC236}">
                  <a16:creationId xmlns:a16="http://schemas.microsoft.com/office/drawing/2014/main" id="{8572B39C-3405-445B-A5BF-543FCEBA6443}"/>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a:extLst>
              <a:ext uri="{FF2B5EF4-FFF2-40B4-BE49-F238E27FC236}">
                <a16:creationId xmlns:a16="http://schemas.microsoft.com/office/drawing/2014/main" id="{BD07437D-A67B-4E77-9878-C0699564FAC5}"/>
              </a:ext>
            </a:extLst>
          </p:cNvPr>
          <p:cNvPicPr>
            <a:picLocks noChangeAspect="1"/>
          </p:cNvPicPr>
          <p:nvPr/>
        </p:nvPicPr>
        <p:blipFill rotWithShape="1">
          <a:blip r:embed="rId10">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grpSp>
        <p:nvGrpSpPr>
          <p:cNvPr id="3" name="Group 2">
            <a:extLst>
              <a:ext uri="{FF2B5EF4-FFF2-40B4-BE49-F238E27FC236}">
                <a16:creationId xmlns:a16="http://schemas.microsoft.com/office/drawing/2014/main" id="{BF96599B-EE7B-4F40-889C-3E98EC5435FF}"/>
              </a:ext>
            </a:extLst>
          </p:cNvPr>
          <p:cNvGrpSpPr/>
          <p:nvPr/>
        </p:nvGrpSpPr>
        <p:grpSpPr>
          <a:xfrm>
            <a:off x="2679795" y="1788570"/>
            <a:ext cx="147393" cy="3489667"/>
            <a:chOff x="2661323" y="1779640"/>
            <a:chExt cx="150703" cy="3498597"/>
          </a:xfrm>
          <a:solidFill>
            <a:srgbClr val="2EA54E"/>
          </a:solidFill>
        </p:grpSpPr>
        <p:sp>
          <p:nvSpPr>
            <p:cNvPr id="2" name="Rectangle 1">
              <a:extLst>
                <a:ext uri="{FF2B5EF4-FFF2-40B4-BE49-F238E27FC236}">
                  <a16:creationId xmlns:a16="http://schemas.microsoft.com/office/drawing/2014/main" id="{FFC518EE-5EBA-4D00-8ED4-9C14472515F6}"/>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33CD1967-60ED-4EAF-9E51-E24D8B849224}"/>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a:extLst>
              <a:ext uri="{FF2B5EF4-FFF2-40B4-BE49-F238E27FC236}">
                <a16:creationId xmlns:a16="http://schemas.microsoft.com/office/drawing/2014/main" id="{26DAACC9-DCDA-4898-95EC-06A421B0BA8B}"/>
              </a:ext>
            </a:extLst>
          </p:cNvPr>
          <p:cNvGrpSpPr/>
          <p:nvPr/>
        </p:nvGrpSpPr>
        <p:grpSpPr>
          <a:xfrm rot="5400000">
            <a:off x="6132636" y="1673342"/>
            <a:ext cx="152055" cy="7057736"/>
            <a:chOff x="2661323" y="1779640"/>
            <a:chExt cx="150703" cy="3498597"/>
          </a:xfrm>
          <a:solidFill>
            <a:srgbClr val="FBBB01"/>
          </a:solidFill>
        </p:grpSpPr>
        <p:sp>
          <p:nvSpPr>
            <p:cNvPr id="41" name="Rectangle 40">
              <a:extLst>
                <a:ext uri="{FF2B5EF4-FFF2-40B4-BE49-F238E27FC236}">
                  <a16:creationId xmlns:a16="http://schemas.microsoft.com/office/drawing/2014/main" id="{20FB06BE-DE24-42DE-B3AC-D0216E0D1FBC}"/>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4C144EEE-D5DD-450F-971A-80C7DA53BD6A}"/>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a:extLst>
              <a:ext uri="{FF2B5EF4-FFF2-40B4-BE49-F238E27FC236}">
                <a16:creationId xmlns:a16="http://schemas.microsoft.com/office/drawing/2014/main" id="{2809E44C-EA66-43CE-B365-FD2CA377D914}"/>
              </a:ext>
            </a:extLst>
          </p:cNvPr>
          <p:cNvGrpSpPr/>
          <p:nvPr/>
        </p:nvGrpSpPr>
        <p:grpSpPr>
          <a:xfrm>
            <a:off x="9587820" y="1788570"/>
            <a:ext cx="147393" cy="3489667"/>
            <a:chOff x="2661323" y="1779640"/>
            <a:chExt cx="150703" cy="3498597"/>
          </a:xfrm>
          <a:solidFill>
            <a:srgbClr val="3D81F4"/>
          </a:solidFill>
        </p:grpSpPr>
        <p:sp>
          <p:nvSpPr>
            <p:cNvPr id="55" name="Rectangle 54">
              <a:extLst>
                <a:ext uri="{FF2B5EF4-FFF2-40B4-BE49-F238E27FC236}">
                  <a16:creationId xmlns:a16="http://schemas.microsoft.com/office/drawing/2014/main" id="{E78159EC-1A82-4D7A-832F-5897FBECEEC1}"/>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D6161C19-4015-477A-A399-64D37B966DE0}"/>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a:extLst>
              <a:ext uri="{FF2B5EF4-FFF2-40B4-BE49-F238E27FC236}">
                <a16:creationId xmlns:a16="http://schemas.microsoft.com/office/drawing/2014/main" id="{2EBEA0DB-D695-4C11-BADA-AA7272EE2195}"/>
              </a:ext>
            </a:extLst>
          </p:cNvPr>
          <p:cNvGrpSpPr/>
          <p:nvPr/>
        </p:nvGrpSpPr>
        <p:grpSpPr>
          <a:xfrm rot="5400000">
            <a:off x="6129706" y="-1661340"/>
            <a:ext cx="152054" cy="7051877"/>
            <a:chOff x="2661323" y="1779640"/>
            <a:chExt cx="150703" cy="3498597"/>
          </a:xfrm>
          <a:solidFill>
            <a:srgbClr val="EA4335"/>
          </a:solidFill>
        </p:grpSpPr>
        <p:sp>
          <p:nvSpPr>
            <p:cNvPr id="58" name="Rectangle 57">
              <a:extLst>
                <a:ext uri="{FF2B5EF4-FFF2-40B4-BE49-F238E27FC236}">
                  <a16:creationId xmlns:a16="http://schemas.microsoft.com/office/drawing/2014/main" id="{F616F319-8303-4934-9073-CFCAD4A72C32}"/>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16215087-82F8-43E8-8021-2285551C489B}"/>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60" name="Rectangle: Folded Corner 59">
            <a:extLst>
              <a:ext uri="{FF2B5EF4-FFF2-40B4-BE49-F238E27FC236}">
                <a16:creationId xmlns:a16="http://schemas.microsoft.com/office/drawing/2014/main" id="{0F71C724-84CD-49D6-B96B-40AD3AF4DED8}"/>
              </a:ext>
            </a:extLst>
          </p:cNvPr>
          <p:cNvSpPr/>
          <p:nvPr/>
        </p:nvSpPr>
        <p:spPr>
          <a:xfrm>
            <a:off x="3776669" y="2900217"/>
            <a:ext cx="4886290" cy="1710694"/>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TextBox 60">
            <a:extLst>
              <a:ext uri="{FF2B5EF4-FFF2-40B4-BE49-F238E27FC236}">
                <a16:creationId xmlns:a16="http://schemas.microsoft.com/office/drawing/2014/main" id="{AB6445D3-BE92-42D5-83CF-5056B2B5AB27}"/>
              </a:ext>
            </a:extLst>
          </p:cNvPr>
          <p:cNvSpPr txBox="1"/>
          <p:nvPr/>
        </p:nvSpPr>
        <p:spPr>
          <a:xfrm>
            <a:off x="3927410" y="2900217"/>
            <a:ext cx="4034252" cy="1754326"/>
          </a:xfrm>
          <a:prstGeom prst="rect">
            <a:avLst/>
          </a:prstGeom>
          <a:noFill/>
        </p:spPr>
        <p:txBody>
          <a:bodyPr wrap="square" rtlCol="0">
            <a:spAutoFit/>
          </a:bodyPr>
          <a:lstStyle/>
          <a:p>
            <a:pPr algn="ctr"/>
            <a:r>
              <a:rPr lang="en-PH" sz="5400" b="1" dirty="0" err="1">
                <a:solidFill>
                  <a:schemeClr val="bg1"/>
                </a:solidFill>
                <a:latin typeface="SVN-Product Sans" panose="020B0403030502040203" pitchFamily="34" charset="0"/>
              </a:rPr>
              <a:t>Giới</a:t>
            </a:r>
            <a:r>
              <a:rPr lang="en-PH" sz="5400" b="1" dirty="0">
                <a:solidFill>
                  <a:schemeClr val="bg1"/>
                </a:solidFill>
                <a:latin typeface="SVN-Product Sans" panose="020B0403030502040203" pitchFamily="34" charset="0"/>
              </a:rPr>
              <a:t> </a:t>
            </a:r>
            <a:r>
              <a:rPr lang="en-PH" sz="5400" b="1" dirty="0" err="1">
                <a:solidFill>
                  <a:schemeClr val="bg1"/>
                </a:solidFill>
                <a:latin typeface="SVN-Product Sans" panose="020B0403030502040203" pitchFamily="34" charset="0"/>
              </a:rPr>
              <a:t>thiệu</a:t>
            </a:r>
            <a:r>
              <a:rPr lang="en-PH" sz="5400" b="1" dirty="0">
                <a:solidFill>
                  <a:schemeClr val="bg1"/>
                </a:solidFill>
                <a:latin typeface="SVN-Product Sans" panose="020B0403030502040203" pitchFamily="34" charset="0"/>
              </a:rPr>
              <a:t> Trang Web</a:t>
            </a:r>
          </a:p>
        </p:txBody>
      </p:sp>
    </p:spTree>
    <p:extLst>
      <p:ext uri="{BB962C8B-B14F-4D97-AF65-F5344CB8AC3E}">
        <p14:creationId xmlns:p14="http://schemas.microsoft.com/office/powerpoint/2010/main" val="414133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par>
                                <p:cTn id="8" presetID="22" presetClass="entr" presetSubtype="8" fill="hold" nodeType="withEffect">
                                  <p:stCondLst>
                                    <p:cond delay="80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1000"/>
                                        <p:tgtEl>
                                          <p:spTgt spid="57"/>
                                        </p:tgtEl>
                                      </p:cBhvr>
                                    </p:animEffect>
                                  </p:childTnLst>
                                </p:cTn>
                              </p:par>
                              <p:par>
                                <p:cTn id="11" presetID="22" presetClass="entr" presetSubtype="1" fill="hold" nodeType="withEffect">
                                  <p:stCondLst>
                                    <p:cond delay="1700"/>
                                  </p:stCondLst>
                                  <p:childTnLst>
                                    <p:set>
                                      <p:cBhvr>
                                        <p:cTn id="12" dur="1" fill="hold">
                                          <p:stCondLst>
                                            <p:cond delay="0"/>
                                          </p:stCondLst>
                                        </p:cTn>
                                        <p:tgtEl>
                                          <p:spTgt spid="54"/>
                                        </p:tgtEl>
                                        <p:attrNameLst>
                                          <p:attrName>style.visibility</p:attrName>
                                        </p:attrNameLst>
                                      </p:cBhvr>
                                      <p:to>
                                        <p:strVal val="visible"/>
                                      </p:to>
                                    </p:set>
                                    <p:animEffect transition="in" filter="wipe(up)">
                                      <p:cBhvr>
                                        <p:cTn id="13" dur="1000"/>
                                        <p:tgtEl>
                                          <p:spTgt spid="54"/>
                                        </p:tgtEl>
                                      </p:cBhvr>
                                    </p:animEffect>
                                  </p:childTnLst>
                                </p:cTn>
                              </p:par>
                              <p:par>
                                <p:cTn id="14" presetID="22" presetClass="entr" presetSubtype="2" fill="hold" nodeType="withEffect">
                                  <p:stCondLst>
                                    <p:cond delay="2500"/>
                                  </p:stCondLst>
                                  <p:childTnLst>
                                    <p:set>
                                      <p:cBhvr>
                                        <p:cTn id="15" dur="1" fill="hold">
                                          <p:stCondLst>
                                            <p:cond delay="0"/>
                                          </p:stCondLst>
                                        </p:cTn>
                                        <p:tgtEl>
                                          <p:spTgt spid="39"/>
                                        </p:tgtEl>
                                        <p:attrNameLst>
                                          <p:attrName>style.visibility</p:attrName>
                                        </p:attrNameLst>
                                      </p:cBhvr>
                                      <p:to>
                                        <p:strVal val="visible"/>
                                      </p:to>
                                    </p:set>
                                    <p:animEffect transition="in" filter="wipe(right)">
                                      <p:cBhvr>
                                        <p:cTn id="1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BACF24AC-C0B8-4A8C-94A3-35BF618BB058}"/>
              </a:ext>
            </a:extLst>
          </p:cNvPr>
          <p:cNvSpPr/>
          <p:nvPr/>
        </p:nvSpPr>
        <p:spPr>
          <a:xfrm>
            <a:off x="13792056" y="3720645"/>
            <a:ext cx="4893734" cy="711200"/>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CF5E4A2-8A4C-409F-B46A-350F0776E98F}"/>
              </a:ext>
            </a:extLst>
          </p:cNvPr>
          <p:cNvSpPr txBox="1"/>
          <p:nvPr/>
        </p:nvSpPr>
        <p:spPr>
          <a:xfrm>
            <a:off x="14011159" y="386997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3</a:t>
            </a:r>
            <a:endParaRPr lang="en-PH" sz="2000" dirty="0">
              <a:solidFill>
                <a:schemeClr val="bg1"/>
              </a:solidFill>
              <a:latin typeface="SVN-Product Sans" panose="020B0403030502040203" pitchFamily="34" charset="0"/>
            </a:endParaRPr>
          </a:p>
        </p:txBody>
      </p:sp>
      <p:sp>
        <p:nvSpPr>
          <p:cNvPr id="32" name="Rectangle: Folded Corner 31">
            <a:extLst>
              <a:ext uri="{FF2B5EF4-FFF2-40B4-BE49-F238E27FC236}">
                <a16:creationId xmlns:a16="http://schemas.microsoft.com/office/drawing/2014/main" id="{762B3837-1CED-4F94-BBD9-0A536A68D70F}"/>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B9214D1B-22EE-4ADA-B171-4640A8CDF6E1}"/>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a:extLst>
              <a:ext uri="{FF2B5EF4-FFF2-40B4-BE49-F238E27FC236}">
                <a16:creationId xmlns:a16="http://schemas.microsoft.com/office/drawing/2014/main" id="{99978473-FCC1-417F-98E3-C1530E484C89}"/>
              </a:ext>
            </a:extLst>
          </p:cNvPr>
          <p:cNvSpPr/>
          <p:nvPr/>
        </p:nvSpPr>
        <p:spPr>
          <a:xfrm>
            <a:off x="442856"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3" name="Picture 42" descr="Chart, logo, company name, bubble chart&#10;&#10;Description automatically generated">
            <a:extLst>
              <a:ext uri="{FF2B5EF4-FFF2-40B4-BE49-F238E27FC236}">
                <a16:creationId xmlns:a16="http://schemas.microsoft.com/office/drawing/2014/main" id="{1A0BD47F-AC09-4ED5-831E-6BCC90722F4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a:off x="422488" y="-954919"/>
            <a:ext cx="784843" cy="660173"/>
          </a:xfrm>
          <a:prstGeom prst="rect">
            <a:avLst/>
          </a:prstGeom>
        </p:spPr>
      </p:pic>
      <p:pic>
        <p:nvPicPr>
          <p:cNvPr id="44" name="Picture 43" descr="Chart, logo, company name, bubble chart&#10;&#10;Description automatically generated">
            <a:extLst>
              <a:ext uri="{FF2B5EF4-FFF2-40B4-BE49-F238E27FC236}">
                <a16:creationId xmlns:a16="http://schemas.microsoft.com/office/drawing/2014/main" id="{2FC9849C-27EC-4861-A137-27527A10CF50}"/>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11357195" y="-5462355"/>
            <a:ext cx="530083" cy="519889"/>
          </a:xfrm>
          <a:prstGeom prst="rect">
            <a:avLst/>
          </a:prstGeom>
        </p:spPr>
      </p:pic>
      <p:sp>
        <p:nvSpPr>
          <p:cNvPr id="45" name="Rectangle: Folded Corner 44">
            <a:extLst>
              <a:ext uri="{FF2B5EF4-FFF2-40B4-BE49-F238E27FC236}">
                <a16:creationId xmlns:a16="http://schemas.microsoft.com/office/drawing/2014/main" id="{36DE8F35-E12A-4B15-B816-D87A2BAED9AF}"/>
              </a:ext>
            </a:extLst>
          </p:cNvPr>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a:extLst>
              <a:ext uri="{FF2B5EF4-FFF2-40B4-BE49-F238E27FC236}">
                <a16:creationId xmlns:a16="http://schemas.microsoft.com/office/drawing/2014/main" id="{DCB6CD49-9724-4597-A133-A2C541A234AD}"/>
              </a:ext>
            </a:extLst>
          </p:cNvPr>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a:extLst>
              <a:ext uri="{FF2B5EF4-FFF2-40B4-BE49-F238E27FC236}">
                <a16:creationId xmlns:a16="http://schemas.microsoft.com/office/drawing/2014/main" id="{D4F9B939-F3BA-48BF-9A80-E4EA735B16AA}"/>
              </a:ext>
            </a:extLst>
          </p:cNvPr>
          <p:cNvPicPr>
            <a:picLocks noChangeAspect="1"/>
          </p:cNvPicPr>
          <p:nvPr/>
        </p:nvPicPr>
        <p:blipFill rotWithShape="1">
          <a:blip r:embed="rId5">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a:off x="12192000" y="2900217"/>
            <a:ext cx="528207" cy="515324"/>
          </a:xfrm>
          <a:prstGeom prst="rect">
            <a:avLst/>
          </a:prstGeom>
        </p:spPr>
      </p:pic>
      <p:pic>
        <p:nvPicPr>
          <p:cNvPr id="49" name="Picture 48" descr="Chart, logo, company name, bubble chart&#10;&#10;Description automatically generated">
            <a:extLst>
              <a:ext uri="{FF2B5EF4-FFF2-40B4-BE49-F238E27FC236}">
                <a16:creationId xmlns:a16="http://schemas.microsoft.com/office/drawing/2014/main" id="{C9719F11-7357-4097-9D3E-0C4B6128F777}"/>
              </a:ext>
            </a:extLst>
          </p:cNvPr>
          <p:cNvPicPr>
            <a:picLocks noChangeAspect="1"/>
          </p:cNvPicPr>
          <p:nvPr/>
        </p:nvPicPr>
        <p:blipFill rotWithShape="1">
          <a:blip r:embed="rId6">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20517629">
            <a:off x="11313929" y="-883686"/>
            <a:ext cx="553141" cy="586464"/>
          </a:xfrm>
          <a:prstGeom prst="rect">
            <a:avLst/>
          </a:prstGeom>
        </p:spPr>
      </p:pic>
      <p:pic>
        <p:nvPicPr>
          <p:cNvPr id="50" name="Picture 49" descr="Chart, logo, company name, bubble chart&#10;&#10;Description automatically generated">
            <a:extLst>
              <a:ext uri="{FF2B5EF4-FFF2-40B4-BE49-F238E27FC236}">
                <a16:creationId xmlns:a16="http://schemas.microsoft.com/office/drawing/2014/main" id="{9B8504DA-C3D5-4A24-89E7-51DCF5565799}"/>
              </a:ext>
            </a:extLst>
          </p:cNvPr>
          <p:cNvPicPr>
            <a:picLocks noChangeAspect="1"/>
          </p:cNvPicPr>
          <p:nvPr/>
        </p:nvPicPr>
        <p:blipFill rotWithShape="1">
          <a:blip r:embed="rId7">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a:off x="2540453" y="-5543007"/>
            <a:ext cx="471592" cy="587605"/>
          </a:xfrm>
          <a:prstGeom prst="rect">
            <a:avLst/>
          </a:prstGeom>
        </p:spPr>
      </p:pic>
      <p:sp>
        <p:nvSpPr>
          <p:cNvPr id="62" name="Rectangle 61">
            <a:extLst>
              <a:ext uri="{FF2B5EF4-FFF2-40B4-BE49-F238E27FC236}">
                <a16:creationId xmlns:a16="http://schemas.microsoft.com/office/drawing/2014/main" id="{0B6253DC-253E-4C34-964D-DFE9934EF3B3}"/>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a:extLst>
              <a:ext uri="{FF2B5EF4-FFF2-40B4-BE49-F238E27FC236}">
                <a16:creationId xmlns:a16="http://schemas.microsoft.com/office/drawing/2014/main" id="{765ED49F-4CFB-4AD7-A601-0EBD6CE458E4}"/>
              </a:ext>
            </a:extLst>
          </p:cNvPr>
          <p:cNvSpPr txBox="1"/>
          <p:nvPr/>
        </p:nvSpPr>
        <p:spPr>
          <a:xfrm>
            <a:off x="224808" y="241282"/>
            <a:ext cx="2863591" cy="784830"/>
          </a:xfrm>
          <a:prstGeom prst="rect">
            <a:avLst/>
          </a:prstGeom>
          <a:noFill/>
        </p:spPr>
        <p:txBody>
          <a:bodyPr wrap="square" rtlCol="0">
            <a:spAutoFit/>
          </a:bodyPr>
          <a:lstStyle/>
          <a:p>
            <a:pPr algn="ctr"/>
            <a:r>
              <a:rPr lang="en-PH" sz="3600" b="1" dirty="0">
                <a:latin typeface="Product Sans" panose="020B0403030502040203" pitchFamily="34" charset="0"/>
              </a:rPr>
              <a:t> </a:t>
            </a:r>
            <a:r>
              <a:rPr lang="en-PH" sz="3600" b="1" dirty="0">
                <a:solidFill>
                  <a:srgbClr val="2EA54E"/>
                </a:solidFill>
                <a:latin typeface="Product Sans" panose="020B0403030502040203" pitchFamily="34" charset="0"/>
              </a:rPr>
              <a:t>Blog</a:t>
            </a:r>
          </a:p>
          <a:p>
            <a:pPr algn="ctr"/>
            <a:endParaRPr lang="en-PH" sz="900" dirty="0"/>
          </a:p>
        </p:txBody>
      </p:sp>
      <p:sp>
        <p:nvSpPr>
          <p:cNvPr id="64" name="Oval 63">
            <a:extLst>
              <a:ext uri="{FF2B5EF4-FFF2-40B4-BE49-F238E27FC236}">
                <a16:creationId xmlns:a16="http://schemas.microsoft.com/office/drawing/2014/main" id="{46E58F87-C749-489B-9CF5-74FA2F0EC30B}"/>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a:extLst>
              <a:ext uri="{FF2B5EF4-FFF2-40B4-BE49-F238E27FC236}">
                <a16:creationId xmlns:a16="http://schemas.microsoft.com/office/drawing/2014/main" id="{306E5370-C46C-40B2-936F-FC8E274C2600}"/>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a:extLst>
              <a:ext uri="{FF2B5EF4-FFF2-40B4-BE49-F238E27FC236}">
                <a16:creationId xmlns:a16="http://schemas.microsoft.com/office/drawing/2014/main" id="{1567B3A7-7256-4EF9-B719-142B4DD613C0}"/>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a:extLst>
              <a:ext uri="{FF2B5EF4-FFF2-40B4-BE49-F238E27FC236}">
                <a16:creationId xmlns:a16="http://schemas.microsoft.com/office/drawing/2014/main" id="{F3CF105F-D06B-4E94-8723-2C41758990E4}"/>
              </a:ext>
            </a:extLst>
          </p:cNvPr>
          <p:cNvGrpSpPr/>
          <p:nvPr/>
        </p:nvGrpSpPr>
        <p:grpSpPr>
          <a:xfrm>
            <a:off x="3065043" y="346935"/>
            <a:ext cx="6654018" cy="550671"/>
            <a:chOff x="2768991" y="3077691"/>
            <a:chExt cx="6654018" cy="550671"/>
          </a:xfrm>
        </p:grpSpPr>
        <p:sp>
          <p:nvSpPr>
            <p:cNvPr id="68" name="Rectangle: Rounded Corners 67">
              <a:extLst>
                <a:ext uri="{FF2B5EF4-FFF2-40B4-BE49-F238E27FC236}">
                  <a16:creationId xmlns:a16="http://schemas.microsoft.com/office/drawing/2014/main" id="{A298442C-A06F-4BA9-AF66-D46DFE41A9C5}"/>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a:extLst>
                <a:ext uri="{FF2B5EF4-FFF2-40B4-BE49-F238E27FC236}">
                  <a16:creationId xmlns:a16="http://schemas.microsoft.com/office/drawing/2014/main" id="{B9BAFF19-28A5-44F1-8F01-BE66168845AB}"/>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a:extLst>
                <a:ext uri="{FF2B5EF4-FFF2-40B4-BE49-F238E27FC236}">
                  <a16:creationId xmlns:a16="http://schemas.microsoft.com/office/drawing/2014/main" id="{BF455F5F-F46D-443A-88BD-5671B9EEA7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a:extLst>
              <a:ext uri="{FF2B5EF4-FFF2-40B4-BE49-F238E27FC236}">
                <a16:creationId xmlns:a16="http://schemas.microsoft.com/office/drawing/2014/main" id="{3D083AB5-CD1D-4C78-BE9D-60681428B025}"/>
              </a:ext>
            </a:extLst>
          </p:cNvPr>
          <p:cNvSpPr txBox="1"/>
          <p:nvPr/>
        </p:nvSpPr>
        <p:spPr>
          <a:xfrm>
            <a:off x="3709886" y="436727"/>
            <a:ext cx="5300471" cy="369332"/>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rPr>
              <a:t>Xây</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dựng</a:t>
            </a:r>
            <a:r>
              <a:rPr lang="en-US" dirty="0">
                <a:solidFill>
                  <a:schemeClr val="bg1">
                    <a:lumMod val="50000"/>
                  </a:schemeClr>
                </a:solidFill>
                <a:latin typeface="Arial" panose="020B0604020202020204" pitchFamily="34" charset="0"/>
                <a:cs typeface="Arial" panose="020B0604020202020204" pitchFamily="34" charset="0"/>
              </a:rPr>
              <a:t> Trang Blog </a:t>
            </a:r>
            <a:r>
              <a:rPr lang="en-US" dirty="0" err="1">
                <a:solidFill>
                  <a:schemeClr val="bg1">
                    <a:lumMod val="50000"/>
                  </a:schemeClr>
                </a:solidFill>
                <a:latin typeface="Arial" panose="020B0604020202020204" pitchFamily="34" charset="0"/>
                <a:cs typeface="Arial" panose="020B0604020202020204" pitchFamily="34" charset="0"/>
              </a:rPr>
              <a:t>Cá</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Nhân</a:t>
            </a:r>
            <a:endParaRPr lang="vi-VN" dirty="0">
              <a:solidFill>
                <a:schemeClr val="bg1">
                  <a:lumMod val="50000"/>
                </a:schemeClr>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3FEFCBA7-5B67-4A6E-B963-8C5B61EC0390}"/>
              </a:ext>
            </a:extLst>
          </p:cNvPr>
          <p:cNvGrpSpPr/>
          <p:nvPr/>
        </p:nvGrpSpPr>
        <p:grpSpPr>
          <a:xfrm rot="5400000" flipV="1">
            <a:off x="-3375115" y="3352257"/>
            <a:ext cx="6858002" cy="153487"/>
            <a:chOff x="-1" y="6732587"/>
            <a:chExt cx="12192000" cy="127731"/>
          </a:xfrm>
        </p:grpSpPr>
        <p:sp>
          <p:nvSpPr>
            <p:cNvPr id="73" name="Rectangle 72">
              <a:extLst>
                <a:ext uri="{FF2B5EF4-FFF2-40B4-BE49-F238E27FC236}">
                  <a16:creationId xmlns:a16="http://schemas.microsoft.com/office/drawing/2014/main" id="{35E3E172-30B2-4F3D-9933-610CB2AF67B0}"/>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a:extLst>
                <a:ext uri="{FF2B5EF4-FFF2-40B4-BE49-F238E27FC236}">
                  <a16:creationId xmlns:a16="http://schemas.microsoft.com/office/drawing/2014/main" id="{86B5A940-4AB2-4425-9AA7-A5C8FDE4DA23}"/>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a:extLst>
                <a:ext uri="{FF2B5EF4-FFF2-40B4-BE49-F238E27FC236}">
                  <a16:creationId xmlns:a16="http://schemas.microsoft.com/office/drawing/2014/main" id="{06CAF04A-0AA9-40B5-B793-36A96E918E35}"/>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a:extLst>
                <a:ext uri="{FF2B5EF4-FFF2-40B4-BE49-F238E27FC236}">
                  <a16:creationId xmlns:a16="http://schemas.microsoft.com/office/drawing/2014/main" id="{8572B39C-3405-445B-A5BF-543FCEBA6443}"/>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a:extLst>
              <a:ext uri="{FF2B5EF4-FFF2-40B4-BE49-F238E27FC236}">
                <a16:creationId xmlns:a16="http://schemas.microsoft.com/office/drawing/2014/main" id="{BD07437D-A67B-4E77-9878-C0699564FAC5}"/>
              </a:ext>
            </a:extLst>
          </p:cNvPr>
          <p:cNvPicPr>
            <a:picLocks noChangeAspect="1"/>
          </p:cNvPicPr>
          <p:nvPr/>
        </p:nvPicPr>
        <p:blipFill rotWithShape="1">
          <a:blip r:embed="rId10">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grpSp>
        <p:nvGrpSpPr>
          <p:cNvPr id="3" name="Group 2">
            <a:extLst>
              <a:ext uri="{FF2B5EF4-FFF2-40B4-BE49-F238E27FC236}">
                <a16:creationId xmlns:a16="http://schemas.microsoft.com/office/drawing/2014/main" id="{BF96599B-EE7B-4F40-889C-3E98EC5435FF}"/>
              </a:ext>
            </a:extLst>
          </p:cNvPr>
          <p:cNvGrpSpPr/>
          <p:nvPr/>
        </p:nvGrpSpPr>
        <p:grpSpPr>
          <a:xfrm>
            <a:off x="422489" y="1131970"/>
            <a:ext cx="164976" cy="5289441"/>
            <a:chOff x="2661323" y="1779640"/>
            <a:chExt cx="150703" cy="3498597"/>
          </a:xfrm>
          <a:solidFill>
            <a:srgbClr val="2EA54E"/>
          </a:solidFill>
        </p:grpSpPr>
        <p:sp>
          <p:nvSpPr>
            <p:cNvPr id="2" name="Rectangle 1">
              <a:extLst>
                <a:ext uri="{FF2B5EF4-FFF2-40B4-BE49-F238E27FC236}">
                  <a16:creationId xmlns:a16="http://schemas.microsoft.com/office/drawing/2014/main" id="{FFC518EE-5EBA-4D00-8ED4-9C14472515F6}"/>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33CD1967-60ED-4EAF-9E51-E24D8B849224}"/>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a:extLst>
              <a:ext uri="{FF2B5EF4-FFF2-40B4-BE49-F238E27FC236}">
                <a16:creationId xmlns:a16="http://schemas.microsoft.com/office/drawing/2014/main" id="{26DAACC9-DCDA-4898-95EC-06A421B0BA8B}"/>
              </a:ext>
            </a:extLst>
          </p:cNvPr>
          <p:cNvGrpSpPr/>
          <p:nvPr/>
        </p:nvGrpSpPr>
        <p:grpSpPr>
          <a:xfrm rot="5400000">
            <a:off x="6100468" y="592520"/>
            <a:ext cx="165830" cy="11521794"/>
            <a:chOff x="2661323" y="1779640"/>
            <a:chExt cx="150703" cy="3498597"/>
          </a:xfrm>
          <a:solidFill>
            <a:srgbClr val="FBBB01"/>
          </a:solidFill>
        </p:grpSpPr>
        <p:sp>
          <p:nvSpPr>
            <p:cNvPr id="41" name="Rectangle 40">
              <a:extLst>
                <a:ext uri="{FF2B5EF4-FFF2-40B4-BE49-F238E27FC236}">
                  <a16:creationId xmlns:a16="http://schemas.microsoft.com/office/drawing/2014/main" id="{20FB06BE-DE24-42DE-B3AC-D0216E0D1FBC}"/>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4C144EEE-D5DD-450F-971A-80C7DA53BD6A}"/>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a:extLst>
              <a:ext uri="{FF2B5EF4-FFF2-40B4-BE49-F238E27FC236}">
                <a16:creationId xmlns:a16="http://schemas.microsoft.com/office/drawing/2014/main" id="{2809E44C-EA66-43CE-B365-FD2CA377D914}"/>
              </a:ext>
            </a:extLst>
          </p:cNvPr>
          <p:cNvGrpSpPr/>
          <p:nvPr/>
        </p:nvGrpSpPr>
        <p:grpSpPr>
          <a:xfrm>
            <a:off x="11799669" y="1130824"/>
            <a:ext cx="164976" cy="5305507"/>
            <a:chOff x="2661323" y="1779640"/>
            <a:chExt cx="150703" cy="3498597"/>
          </a:xfrm>
          <a:solidFill>
            <a:srgbClr val="3D81F4"/>
          </a:solidFill>
        </p:grpSpPr>
        <p:sp>
          <p:nvSpPr>
            <p:cNvPr id="55" name="Rectangle 54">
              <a:extLst>
                <a:ext uri="{FF2B5EF4-FFF2-40B4-BE49-F238E27FC236}">
                  <a16:creationId xmlns:a16="http://schemas.microsoft.com/office/drawing/2014/main" id="{E78159EC-1A82-4D7A-832F-5897FBECEEC1}"/>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D6161C19-4015-477A-A399-64D37B966DE0}"/>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a:extLst>
              <a:ext uri="{FF2B5EF4-FFF2-40B4-BE49-F238E27FC236}">
                <a16:creationId xmlns:a16="http://schemas.microsoft.com/office/drawing/2014/main" id="{2EBEA0DB-D695-4C11-BADA-AA7272EE2195}"/>
              </a:ext>
            </a:extLst>
          </p:cNvPr>
          <p:cNvGrpSpPr/>
          <p:nvPr/>
        </p:nvGrpSpPr>
        <p:grpSpPr>
          <a:xfrm rot="5400000">
            <a:off x="6117536" y="-4564227"/>
            <a:ext cx="152057" cy="11542159"/>
            <a:chOff x="2661323" y="1779640"/>
            <a:chExt cx="150703" cy="3498597"/>
          </a:xfrm>
          <a:solidFill>
            <a:srgbClr val="EA4335"/>
          </a:solidFill>
        </p:grpSpPr>
        <p:sp>
          <p:nvSpPr>
            <p:cNvPr id="58" name="Rectangle 57">
              <a:extLst>
                <a:ext uri="{FF2B5EF4-FFF2-40B4-BE49-F238E27FC236}">
                  <a16:creationId xmlns:a16="http://schemas.microsoft.com/office/drawing/2014/main" id="{F616F319-8303-4934-9073-CFCAD4A72C32}"/>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16215087-82F8-43E8-8021-2285551C489B}"/>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a:extLst>
              <a:ext uri="{FF2B5EF4-FFF2-40B4-BE49-F238E27FC236}">
                <a16:creationId xmlns:a16="http://schemas.microsoft.com/office/drawing/2014/main" id="{75116E7A-FD4F-4B90-AE74-DA0FE1412C01}"/>
              </a:ext>
            </a:extLst>
          </p:cNvPr>
          <p:cNvSpPr/>
          <p:nvPr/>
        </p:nvSpPr>
        <p:spPr>
          <a:xfrm>
            <a:off x="689488" y="1339434"/>
            <a:ext cx="2153153" cy="633818"/>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a:extLst>
              <a:ext uri="{FF2B5EF4-FFF2-40B4-BE49-F238E27FC236}">
                <a16:creationId xmlns:a16="http://schemas.microsoft.com/office/drawing/2014/main" id="{5F025378-0AED-405F-ACBF-F6A9FECE0924}"/>
              </a:ext>
            </a:extLst>
          </p:cNvPr>
          <p:cNvSpPr txBox="1"/>
          <p:nvPr/>
        </p:nvSpPr>
        <p:spPr>
          <a:xfrm>
            <a:off x="632871" y="1429582"/>
            <a:ext cx="1813525" cy="400110"/>
          </a:xfrm>
          <a:prstGeom prst="rect">
            <a:avLst/>
          </a:prstGeom>
          <a:noFill/>
        </p:spPr>
        <p:txBody>
          <a:bodyPr wrap="square" rtlCol="0">
            <a:spAutoFit/>
          </a:bodyPr>
          <a:lstStyle/>
          <a:p>
            <a:pPr algn="ctr"/>
            <a:r>
              <a:rPr lang="en-PH" sz="2000" b="1">
                <a:solidFill>
                  <a:schemeClr val="bg1"/>
                </a:solidFill>
                <a:latin typeface="SVN-Product Sans" panose="020B0403030502040203" pitchFamily="34" charset="0"/>
              </a:rPr>
              <a:t>Nội dung 2</a:t>
            </a:r>
            <a:endParaRPr lang="en-PH" sz="2000" b="1" dirty="0">
              <a:solidFill>
                <a:schemeClr val="bg1"/>
              </a:solidFill>
              <a:latin typeface="SVN-Product Sans" panose="020B0403030502040203" pitchFamily="34" charset="0"/>
            </a:endParaRPr>
          </a:p>
        </p:txBody>
      </p:sp>
      <p:pic>
        <p:nvPicPr>
          <p:cNvPr id="60" name="Picture 59" descr="Apple Moody Foodies">
            <a:extLst>
              <a:ext uri="{FF2B5EF4-FFF2-40B4-BE49-F238E27FC236}">
                <a16:creationId xmlns:a16="http://schemas.microsoft.com/office/drawing/2014/main" id="{AA4BD020-AD3F-47E6-A815-D6B2A95A17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56103" y="5439914"/>
            <a:ext cx="1008824" cy="1008824"/>
          </a:xfrm>
          <a:prstGeom prst="rect">
            <a:avLst/>
          </a:prstGeom>
        </p:spPr>
      </p:pic>
      <p:pic>
        <p:nvPicPr>
          <p:cNvPr id="61" name="Picture 60" descr="Watermelon Moody Foodies">
            <a:extLst>
              <a:ext uri="{FF2B5EF4-FFF2-40B4-BE49-F238E27FC236}">
                <a16:creationId xmlns:a16="http://schemas.microsoft.com/office/drawing/2014/main" id="{6A39C984-0F0C-4C7E-A10E-D5215F39C9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a:extLst>
              <a:ext uri="{FF2B5EF4-FFF2-40B4-BE49-F238E27FC236}">
                <a16:creationId xmlns:a16="http://schemas.microsoft.com/office/drawing/2014/main" id="{D085CA9A-69B8-4A2A-869F-BB1466AF431B}"/>
              </a:ext>
            </a:extLst>
          </p:cNvPr>
          <p:cNvSpPr txBox="1"/>
          <p:nvPr/>
        </p:nvSpPr>
        <p:spPr>
          <a:xfrm>
            <a:off x="607831" y="2013510"/>
            <a:ext cx="11181615" cy="4216539"/>
          </a:xfrm>
          <a:prstGeom prst="rect">
            <a:avLst/>
          </a:prstGeom>
          <a:noFill/>
        </p:spPr>
        <p:txBody>
          <a:bodyPr wrap="square" rtlCol="0">
            <a:spAutoFit/>
          </a:bodyPr>
          <a:lstStyle/>
          <a:p>
            <a:r>
              <a:rPr lang="en-US" sz="2800" dirty="0"/>
              <a:t>-</a:t>
            </a:r>
            <a:r>
              <a:rPr lang="vi-VN" sz="2400" dirty="0"/>
              <a:t>Đây là nơi tôi chia sẻ những suy nghĩ, trải nghiệm và niềm đam mê về các chủ đề mà tôi yêu thích. Tại đây, bạn sẽ tìm thấy các bài viết về [chủ đề chính của blog: ví dụ như du lịch, công nghệ, phong cách sống, sách, hay phát triển bản thân].</a:t>
            </a:r>
            <a:br>
              <a:rPr lang="vi-VN" sz="2400" dirty="0"/>
            </a:br>
            <a:r>
              <a:rPr lang="vi-VN" sz="2400" dirty="0"/>
              <a:t>Với mong muốn tạo ra một không gian chia sẻ chân thành và cởi mở, tôi hy vọng mỗi bài viết sẽ mang đến cho bạn những thông tin hữu ích và cảm hứng trong cuộc sống.</a:t>
            </a:r>
            <a:br>
              <a:rPr lang="vi-VN" sz="2400" dirty="0"/>
            </a:br>
            <a:r>
              <a:rPr lang="vi-VN" sz="2400" dirty="0"/>
              <a:t>Rất mong nhận được những ý kiến đóng góp và chia sẻ từ bạn để blog ngày càng hoàn thiện hơn. Hãy cùng nhau khám phá, học hỏi và tận hưởng những điều thú vị trong hành trình này nhé!</a:t>
            </a:r>
            <a:br>
              <a:rPr lang="vi-VN" sz="2400" dirty="0"/>
            </a:br>
            <a:r>
              <a:rPr lang="vi-VN" sz="2400" dirty="0"/>
              <a:t>Cảm ơn bạn đã ghé thăm, chúc bạn một ngày vui vẻ!</a:t>
            </a:r>
            <a:endParaRPr lang="vi-VN" sz="2400" b="1" dirty="0">
              <a:latin typeface="SVN-Product Sans" panose="020B0403030502040203" pitchFamily="34" charset="0"/>
            </a:endParaRPr>
          </a:p>
        </p:txBody>
      </p:sp>
    </p:spTree>
    <p:extLst>
      <p:ext uri="{BB962C8B-B14F-4D97-AF65-F5344CB8AC3E}">
        <p14:creationId xmlns:p14="http://schemas.microsoft.com/office/powerpoint/2010/main" val="3778211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BACF24AC-C0B8-4A8C-94A3-35BF618BB058}"/>
              </a:ext>
            </a:extLst>
          </p:cNvPr>
          <p:cNvSpPr/>
          <p:nvPr/>
        </p:nvSpPr>
        <p:spPr>
          <a:xfrm>
            <a:off x="4226621" y="2405277"/>
            <a:ext cx="4042631" cy="1603718"/>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CF5E4A2-8A4C-409F-B46A-350F0776E98F}"/>
              </a:ext>
            </a:extLst>
          </p:cNvPr>
          <p:cNvSpPr txBox="1"/>
          <p:nvPr/>
        </p:nvSpPr>
        <p:spPr>
          <a:xfrm>
            <a:off x="3810879" y="2565360"/>
            <a:ext cx="4714026" cy="1200329"/>
          </a:xfrm>
          <a:prstGeom prst="rect">
            <a:avLst/>
          </a:prstGeom>
          <a:noFill/>
        </p:spPr>
        <p:txBody>
          <a:bodyPr wrap="square" rtlCol="0">
            <a:spAutoFit/>
          </a:bodyPr>
          <a:lstStyle/>
          <a:p>
            <a:pPr algn="ctr"/>
            <a:r>
              <a:rPr lang="en-PH" sz="3600" b="1" dirty="0" err="1">
                <a:solidFill>
                  <a:schemeClr val="bg1"/>
                </a:solidFill>
                <a:latin typeface="SVN-Product Sans" panose="020B0403030502040203" pitchFamily="34" charset="0"/>
              </a:rPr>
              <a:t>Giới</a:t>
            </a:r>
            <a:r>
              <a:rPr lang="en-PH" sz="3600" b="1" dirty="0">
                <a:solidFill>
                  <a:schemeClr val="bg1"/>
                </a:solidFill>
                <a:latin typeface="SVN-Product Sans" panose="020B0403030502040203" pitchFamily="34" charset="0"/>
              </a:rPr>
              <a:t> </a:t>
            </a:r>
            <a:r>
              <a:rPr lang="en-PH" sz="3600" b="1" dirty="0" err="1">
                <a:solidFill>
                  <a:schemeClr val="bg1"/>
                </a:solidFill>
                <a:latin typeface="SVN-Product Sans" panose="020B0403030502040203" pitchFamily="34" charset="0"/>
              </a:rPr>
              <a:t>Thiệu</a:t>
            </a:r>
            <a:r>
              <a:rPr lang="en-PH" sz="3600" b="1" dirty="0">
                <a:solidFill>
                  <a:schemeClr val="bg1"/>
                </a:solidFill>
                <a:latin typeface="SVN-Product Sans" panose="020B0403030502040203" pitchFamily="34" charset="0"/>
              </a:rPr>
              <a:t> </a:t>
            </a:r>
            <a:r>
              <a:rPr lang="en-PH" sz="3600" b="1" dirty="0" err="1">
                <a:solidFill>
                  <a:schemeClr val="bg1"/>
                </a:solidFill>
                <a:latin typeface="SVN-Product Sans" panose="020B0403030502040203" pitchFamily="34" charset="0"/>
              </a:rPr>
              <a:t>Các</a:t>
            </a:r>
            <a:r>
              <a:rPr lang="en-PH" sz="3600" b="1" dirty="0">
                <a:solidFill>
                  <a:schemeClr val="bg1"/>
                </a:solidFill>
                <a:latin typeface="SVN-Product Sans" panose="020B0403030502040203" pitchFamily="34" charset="0"/>
              </a:rPr>
              <a:t> </a:t>
            </a:r>
            <a:r>
              <a:rPr lang="en-PH" sz="3600" b="1" dirty="0" err="1">
                <a:solidFill>
                  <a:schemeClr val="bg1"/>
                </a:solidFill>
                <a:latin typeface="SVN-Product Sans" panose="020B0403030502040203" pitchFamily="34" charset="0"/>
              </a:rPr>
              <a:t>Chức</a:t>
            </a:r>
            <a:r>
              <a:rPr lang="en-PH" sz="3600" b="1" dirty="0">
                <a:solidFill>
                  <a:schemeClr val="bg1"/>
                </a:solidFill>
                <a:latin typeface="SVN-Product Sans" panose="020B0403030502040203" pitchFamily="34" charset="0"/>
              </a:rPr>
              <a:t> </a:t>
            </a:r>
            <a:r>
              <a:rPr lang="en-PH" sz="3600" b="1" dirty="0" err="1">
                <a:solidFill>
                  <a:schemeClr val="bg1"/>
                </a:solidFill>
                <a:latin typeface="SVN-Product Sans" panose="020B0403030502040203" pitchFamily="34" charset="0"/>
              </a:rPr>
              <a:t>Năng</a:t>
            </a:r>
            <a:endParaRPr lang="en-PH" sz="3600" b="1" dirty="0">
              <a:solidFill>
                <a:schemeClr val="bg1"/>
              </a:solidFill>
              <a:latin typeface="SVN-Product Sans" panose="020B0403030502040203" pitchFamily="34" charset="0"/>
            </a:endParaRPr>
          </a:p>
        </p:txBody>
      </p:sp>
      <p:sp>
        <p:nvSpPr>
          <p:cNvPr id="32" name="Rectangle: Folded Corner 31">
            <a:extLst>
              <a:ext uri="{FF2B5EF4-FFF2-40B4-BE49-F238E27FC236}">
                <a16:creationId xmlns:a16="http://schemas.microsoft.com/office/drawing/2014/main" id="{762B3837-1CED-4F94-BBD9-0A536A68D70F}"/>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B9214D1B-22EE-4ADA-B171-4640A8CDF6E1}"/>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a:extLst>
              <a:ext uri="{FF2B5EF4-FFF2-40B4-BE49-F238E27FC236}">
                <a16:creationId xmlns:a16="http://schemas.microsoft.com/office/drawing/2014/main" id="{99978473-FCC1-417F-98E3-C1530E484C89}"/>
              </a:ext>
            </a:extLst>
          </p:cNvPr>
          <p:cNvSpPr/>
          <p:nvPr/>
        </p:nvSpPr>
        <p:spPr>
          <a:xfrm>
            <a:off x="-5141519" y="1115904"/>
            <a:ext cx="4659832"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BF96599B-EE7B-4F40-889C-3E98EC5435FF}"/>
              </a:ext>
            </a:extLst>
          </p:cNvPr>
          <p:cNvGrpSpPr/>
          <p:nvPr/>
        </p:nvGrpSpPr>
        <p:grpSpPr>
          <a:xfrm>
            <a:off x="-5161887" y="1131970"/>
            <a:ext cx="164976" cy="5289441"/>
            <a:chOff x="2661323" y="1779640"/>
            <a:chExt cx="150703" cy="3498597"/>
          </a:xfrm>
          <a:solidFill>
            <a:srgbClr val="2EA54E"/>
          </a:solidFill>
        </p:grpSpPr>
        <p:sp>
          <p:nvSpPr>
            <p:cNvPr id="2" name="Rectangle 1">
              <a:extLst>
                <a:ext uri="{FF2B5EF4-FFF2-40B4-BE49-F238E27FC236}">
                  <a16:creationId xmlns:a16="http://schemas.microsoft.com/office/drawing/2014/main" id="{FFC518EE-5EBA-4D00-8ED4-9C14472515F6}"/>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33CD1967-60ED-4EAF-9E51-E24D8B849224}"/>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a:extLst>
              <a:ext uri="{FF2B5EF4-FFF2-40B4-BE49-F238E27FC236}">
                <a16:creationId xmlns:a16="http://schemas.microsoft.com/office/drawing/2014/main" id="{26DAACC9-DCDA-4898-95EC-06A421B0BA8B}"/>
              </a:ext>
            </a:extLst>
          </p:cNvPr>
          <p:cNvGrpSpPr/>
          <p:nvPr/>
        </p:nvGrpSpPr>
        <p:grpSpPr>
          <a:xfrm rot="5400000">
            <a:off x="-2897873" y="4006481"/>
            <a:ext cx="150775" cy="4678811"/>
            <a:chOff x="2661323" y="1779640"/>
            <a:chExt cx="150703" cy="3498597"/>
          </a:xfrm>
          <a:solidFill>
            <a:srgbClr val="FBBB01"/>
          </a:solidFill>
        </p:grpSpPr>
        <p:sp>
          <p:nvSpPr>
            <p:cNvPr id="41" name="Rectangle 40">
              <a:extLst>
                <a:ext uri="{FF2B5EF4-FFF2-40B4-BE49-F238E27FC236}">
                  <a16:creationId xmlns:a16="http://schemas.microsoft.com/office/drawing/2014/main" id="{20FB06BE-DE24-42DE-B3AC-D0216E0D1FBC}"/>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4C144EEE-D5DD-450F-971A-80C7DA53BD6A}"/>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a:extLst>
              <a:ext uri="{FF2B5EF4-FFF2-40B4-BE49-F238E27FC236}">
                <a16:creationId xmlns:a16="http://schemas.microsoft.com/office/drawing/2014/main" id="{2809E44C-EA66-43CE-B365-FD2CA377D914}"/>
              </a:ext>
            </a:extLst>
          </p:cNvPr>
          <p:cNvGrpSpPr/>
          <p:nvPr/>
        </p:nvGrpSpPr>
        <p:grpSpPr>
          <a:xfrm>
            <a:off x="-635863" y="1116799"/>
            <a:ext cx="164976" cy="5305507"/>
            <a:chOff x="2661323" y="1779640"/>
            <a:chExt cx="150703" cy="3498597"/>
          </a:xfrm>
          <a:solidFill>
            <a:srgbClr val="3D81F4"/>
          </a:solidFill>
        </p:grpSpPr>
        <p:sp>
          <p:nvSpPr>
            <p:cNvPr id="55" name="Rectangle 54">
              <a:extLst>
                <a:ext uri="{FF2B5EF4-FFF2-40B4-BE49-F238E27FC236}">
                  <a16:creationId xmlns:a16="http://schemas.microsoft.com/office/drawing/2014/main" id="{E78159EC-1A82-4D7A-832F-5897FBECEEC1}"/>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D6161C19-4015-477A-A399-64D37B966DE0}"/>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a:extLst>
              <a:ext uri="{FF2B5EF4-FFF2-40B4-BE49-F238E27FC236}">
                <a16:creationId xmlns:a16="http://schemas.microsoft.com/office/drawing/2014/main" id="{2EBEA0DB-D695-4C11-BADA-AA7272EE2195}"/>
              </a:ext>
            </a:extLst>
          </p:cNvPr>
          <p:cNvGrpSpPr/>
          <p:nvPr/>
        </p:nvGrpSpPr>
        <p:grpSpPr>
          <a:xfrm rot="5400000">
            <a:off x="-2901495" y="-1135533"/>
            <a:ext cx="158017" cy="4678811"/>
            <a:chOff x="2661323" y="1779640"/>
            <a:chExt cx="150703" cy="3498597"/>
          </a:xfrm>
          <a:solidFill>
            <a:srgbClr val="EA4335"/>
          </a:solidFill>
        </p:grpSpPr>
        <p:sp>
          <p:nvSpPr>
            <p:cNvPr id="58" name="Rectangle 57">
              <a:extLst>
                <a:ext uri="{FF2B5EF4-FFF2-40B4-BE49-F238E27FC236}">
                  <a16:creationId xmlns:a16="http://schemas.microsoft.com/office/drawing/2014/main" id="{F616F319-8303-4934-9073-CFCAD4A72C32}"/>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16215087-82F8-43E8-8021-2285551C489B}"/>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a:extLst>
              <a:ext uri="{FF2B5EF4-FFF2-40B4-BE49-F238E27FC236}">
                <a16:creationId xmlns:a16="http://schemas.microsoft.com/office/drawing/2014/main" id="{75116E7A-FD4F-4B90-AE74-DA0FE1412C01}"/>
              </a:ext>
            </a:extLst>
          </p:cNvPr>
          <p:cNvSpPr/>
          <p:nvPr/>
        </p:nvSpPr>
        <p:spPr>
          <a:xfrm rot="16200000">
            <a:off x="12987184" y="550808"/>
            <a:ext cx="5206136" cy="6368457"/>
          </a:xfrm>
          <a:prstGeom prst="foldedCorner">
            <a:avLst>
              <a:gd name="adj" fmla="val 26934"/>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a:extLst>
              <a:ext uri="{FF2B5EF4-FFF2-40B4-BE49-F238E27FC236}">
                <a16:creationId xmlns:a16="http://schemas.microsoft.com/office/drawing/2014/main" id="{5F025378-0AED-405F-ACBF-F6A9FECE0924}"/>
              </a:ext>
            </a:extLst>
          </p:cNvPr>
          <p:cNvSpPr txBox="1"/>
          <p:nvPr/>
        </p:nvSpPr>
        <p:spPr>
          <a:xfrm>
            <a:off x="12258127" y="1282881"/>
            <a:ext cx="1813525" cy="400110"/>
          </a:xfrm>
          <a:prstGeom prst="rect">
            <a:avLst/>
          </a:prstGeom>
          <a:noFill/>
        </p:spPr>
        <p:txBody>
          <a:bodyPr wrap="square" rtlCol="0">
            <a:spAutoFit/>
          </a:bodyPr>
          <a:lstStyle/>
          <a:p>
            <a:pPr algn="ctr"/>
            <a:r>
              <a:rPr lang="en-PH" sz="2000" b="1">
                <a:solidFill>
                  <a:schemeClr val="bg1"/>
                </a:solidFill>
                <a:latin typeface="SVN-Product Sans" panose="020B0403030502040203" pitchFamily="34" charset="0"/>
              </a:rPr>
              <a:t>Nội dung 2</a:t>
            </a:r>
            <a:endParaRPr lang="en-PH" sz="2000" b="1" dirty="0">
              <a:solidFill>
                <a:schemeClr val="bg1"/>
              </a:solidFill>
              <a:latin typeface="SVN-Product Sans" panose="020B0403030502040203" pitchFamily="34" charset="0"/>
            </a:endParaRPr>
          </a:p>
        </p:txBody>
      </p:sp>
      <p:pic>
        <p:nvPicPr>
          <p:cNvPr id="52" name="Picture 51" descr="Apple Moody Foodies">
            <a:extLst>
              <a:ext uri="{FF2B5EF4-FFF2-40B4-BE49-F238E27FC236}">
                <a16:creationId xmlns:a16="http://schemas.microsoft.com/office/drawing/2014/main" id="{7818BCBA-0A71-48A0-868B-978E490AB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2035" y="5208699"/>
            <a:ext cx="1008824" cy="1008824"/>
          </a:xfrm>
          <a:prstGeom prst="rect">
            <a:avLst/>
          </a:prstGeom>
        </p:spPr>
      </p:pic>
      <p:pic>
        <p:nvPicPr>
          <p:cNvPr id="60" name="Picture 59" descr="Watermelon Moody Foodies">
            <a:extLst>
              <a:ext uri="{FF2B5EF4-FFF2-40B4-BE49-F238E27FC236}">
                <a16:creationId xmlns:a16="http://schemas.microsoft.com/office/drawing/2014/main" id="{840ED6BA-AEAF-406D-B419-C222FB5E7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897" y="5433023"/>
            <a:ext cx="1008825" cy="1008825"/>
          </a:xfrm>
          <a:prstGeom prst="rect">
            <a:avLst/>
          </a:prstGeom>
        </p:spPr>
      </p:pic>
      <p:pic>
        <p:nvPicPr>
          <p:cNvPr id="61" name="Picture 60" descr="Chart, logo, company name, bubble chart&#10;&#10;Description automatically generated">
            <a:extLst>
              <a:ext uri="{FF2B5EF4-FFF2-40B4-BE49-F238E27FC236}">
                <a16:creationId xmlns:a16="http://schemas.microsoft.com/office/drawing/2014/main" id="{C4E8B1A4-6076-4A24-B5CC-0879FA63510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a:off x="-4939170" y="1244410"/>
            <a:ext cx="784843" cy="660173"/>
          </a:xfrm>
          <a:prstGeom prst="rect">
            <a:avLst/>
          </a:prstGeom>
        </p:spPr>
      </p:pic>
      <p:sp>
        <p:nvSpPr>
          <p:cNvPr id="89" name="Rectangle 88">
            <a:extLst>
              <a:ext uri="{FF2B5EF4-FFF2-40B4-BE49-F238E27FC236}">
                <a16:creationId xmlns:a16="http://schemas.microsoft.com/office/drawing/2014/main" id="{D54D1646-A91C-4BE6-9F23-DA3B1060E9DC}"/>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a:extLst>
              <a:ext uri="{FF2B5EF4-FFF2-40B4-BE49-F238E27FC236}">
                <a16:creationId xmlns:a16="http://schemas.microsoft.com/office/drawing/2014/main" id="{CD878704-CF17-42E8-82D0-6854E3B29D52}"/>
              </a:ext>
            </a:extLst>
          </p:cNvPr>
          <p:cNvSpPr txBox="1"/>
          <p:nvPr/>
        </p:nvSpPr>
        <p:spPr>
          <a:xfrm>
            <a:off x="224808" y="241282"/>
            <a:ext cx="2863591" cy="784830"/>
          </a:xfrm>
          <a:prstGeom prst="rect">
            <a:avLst/>
          </a:prstGeom>
          <a:noFill/>
        </p:spPr>
        <p:txBody>
          <a:bodyPr wrap="square" rtlCol="0">
            <a:spAutoFit/>
          </a:bodyPr>
          <a:lstStyle/>
          <a:p>
            <a:pPr algn="ctr"/>
            <a:r>
              <a:rPr lang="en-PH" sz="3600" b="1" dirty="0" err="1">
                <a:solidFill>
                  <a:srgbClr val="EA4335"/>
                </a:solidFill>
                <a:latin typeface="Product Sans" panose="020B0403030502040203" pitchFamily="34" charset="0"/>
              </a:rPr>
              <a:t>BLog</a:t>
            </a:r>
            <a:endParaRPr lang="en-PH" sz="3600" b="1" dirty="0">
              <a:solidFill>
                <a:srgbClr val="2EA54E"/>
              </a:solidFill>
              <a:latin typeface="Product Sans" panose="020B0403030502040203" pitchFamily="34" charset="0"/>
            </a:endParaRPr>
          </a:p>
          <a:p>
            <a:pPr algn="ctr"/>
            <a:endParaRPr lang="en-PH" sz="900" dirty="0"/>
          </a:p>
        </p:txBody>
      </p:sp>
      <p:sp>
        <p:nvSpPr>
          <p:cNvPr id="91" name="Oval 90">
            <a:extLst>
              <a:ext uri="{FF2B5EF4-FFF2-40B4-BE49-F238E27FC236}">
                <a16:creationId xmlns:a16="http://schemas.microsoft.com/office/drawing/2014/main" id="{F09315AE-B91D-4C10-B9E2-63C447AB7A20}"/>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A8DC7BC3-DFC9-4F13-B9BB-A35B3AC1781D}"/>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34F40F07-0CD2-44D9-B144-0E81958A2541}"/>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B5964683-818A-4A3A-B376-75B5E69908B4}"/>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330EA7CB-CB61-4F78-9AEC-36B6C818D21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FA15C952-1E4B-406F-9822-20CBBB04AC07}"/>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DF2CB1DB-4813-4A7E-A1A0-B58DC5CCE0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a:extLst>
              <a:ext uri="{FF2B5EF4-FFF2-40B4-BE49-F238E27FC236}">
                <a16:creationId xmlns:a16="http://schemas.microsoft.com/office/drawing/2014/main" id="{4F721B6C-3A9E-4023-8FEF-F44E31DDC934}"/>
              </a:ext>
            </a:extLst>
          </p:cNvPr>
          <p:cNvSpPr txBox="1"/>
          <p:nvPr/>
        </p:nvSpPr>
        <p:spPr>
          <a:xfrm>
            <a:off x="3709886" y="436727"/>
            <a:ext cx="5300471" cy="369332"/>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rPr>
              <a:t>Xây</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dựng</a:t>
            </a:r>
            <a:r>
              <a:rPr lang="en-US" dirty="0">
                <a:solidFill>
                  <a:schemeClr val="bg1">
                    <a:lumMod val="50000"/>
                  </a:schemeClr>
                </a:solidFill>
                <a:latin typeface="Arial" panose="020B0604020202020204" pitchFamily="34" charset="0"/>
                <a:cs typeface="Arial" panose="020B0604020202020204" pitchFamily="34" charset="0"/>
              </a:rPr>
              <a:t> Trang Blog </a:t>
            </a:r>
            <a:r>
              <a:rPr lang="en-US" dirty="0" err="1">
                <a:solidFill>
                  <a:schemeClr val="bg1">
                    <a:lumMod val="50000"/>
                  </a:schemeClr>
                </a:solidFill>
                <a:latin typeface="Arial" panose="020B0604020202020204" pitchFamily="34" charset="0"/>
                <a:cs typeface="Arial" panose="020B0604020202020204" pitchFamily="34" charset="0"/>
              </a:rPr>
              <a:t>Cá</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Nhân</a:t>
            </a:r>
            <a:endParaRPr lang="vi-VN" dirty="0">
              <a:solidFill>
                <a:schemeClr val="bg1">
                  <a:lumMod val="50000"/>
                </a:schemeClr>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338757BF-A980-448E-8EB4-0ABB9447EC48}"/>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83643E7B-E266-4AA6-BE87-1035475BC9DA}"/>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8CDA6551-9CD6-4BC2-8067-6AB4081146FD}"/>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2541E02F-ADB0-4722-AFAA-0EB46E99C1B9}"/>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1A752373-EB11-4A0A-B9F5-873A7A643245}"/>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D02C22A8-6153-49C6-9586-22B116ECBD19}"/>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8" name="Rectangle: Rounded Corners 47">
            <a:extLst>
              <a:ext uri="{FF2B5EF4-FFF2-40B4-BE49-F238E27FC236}">
                <a16:creationId xmlns:a16="http://schemas.microsoft.com/office/drawing/2014/main" id="{B1AACC3A-0596-4588-844E-1C73D5C2FE04}"/>
              </a:ext>
            </a:extLst>
          </p:cNvPr>
          <p:cNvSpPr/>
          <p:nvPr/>
        </p:nvSpPr>
        <p:spPr>
          <a:xfrm>
            <a:off x="12934070" y="1247803"/>
            <a:ext cx="4278597" cy="4843022"/>
          </a:xfrm>
          <a:prstGeom prst="roundRect">
            <a:avLst>
              <a:gd name="adj" fmla="val 34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Top Corners Rounded 48">
            <a:extLst>
              <a:ext uri="{FF2B5EF4-FFF2-40B4-BE49-F238E27FC236}">
                <a16:creationId xmlns:a16="http://schemas.microsoft.com/office/drawing/2014/main" id="{3E739AD6-584F-41EA-A0D3-72E674E9177D}"/>
              </a:ext>
            </a:extLst>
          </p:cNvPr>
          <p:cNvSpPr/>
          <p:nvPr/>
        </p:nvSpPr>
        <p:spPr>
          <a:xfrm>
            <a:off x="12934070" y="1244410"/>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Rounded Corners 49">
            <a:extLst>
              <a:ext uri="{FF2B5EF4-FFF2-40B4-BE49-F238E27FC236}">
                <a16:creationId xmlns:a16="http://schemas.microsoft.com/office/drawing/2014/main" id="{80D09DEC-D24D-48E4-BCBE-B90597F7AA66}"/>
              </a:ext>
            </a:extLst>
          </p:cNvPr>
          <p:cNvSpPr/>
          <p:nvPr/>
        </p:nvSpPr>
        <p:spPr>
          <a:xfrm>
            <a:off x="13064797" y="5585039"/>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53" name="Picture 52">
            <a:extLst>
              <a:ext uri="{FF2B5EF4-FFF2-40B4-BE49-F238E27FC236}">
                <a16:creationId xmlns:a16="http://schemas.microsoft.com/office/drawing/2014/main" id="{5CF9A43B-B0AB-4268-B57A-2BDA987E4FCA}"/>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15852954" y="1387679"/>
            <a:ext cx="433852" cy="291979"/>
          </a:xfrm>
          <a:prstGeom prst="rect">
            <a:avLst/>
          </a:prstGeom>
        </p:spPr>
      </p:pic>
      <p:pic>
        <p:nvPicPr>
          <p:cNvPr id="62" name="Picture 61">
            <a:extLst>
              <a:ext uri="{FF2B5EF4-FFF2-40B4-BE49-F238E27FC236}">
                <a16:creationId xmlns:a16="http://schemas.microsoft.com/office/drawing/2014/main" id="{F9B3BF9E-2171-4E94-ABD0-5415A282C8A6}"/>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p:blipFill>
        <p:spPr>
          <a:xfrm>
            <a:off x="13040210" y="1318170"/>
            <a:ext cx="342859" cy="412985"/>
          </a:xfrm>
          <a:prstGeom prst="rect">
            <a:avLst/>
          </a:prstGeom>
        </p:spPr>
      </p:pic>
      <p:pic>
        <p:nvPicPr>
          <p:cNvPr id="63" name="Picture 62">
            <a:extLst>
              <a:ext uri="{FF2B5EF4-FFF2-40B4-BE49-F238E27FC236}">
                <a16:creationId xmlns:a16="http://schemas.microsoft.com/office/drawing/2014/main" id="{13A95A10-4F41-47FD-94F7-604154C4102E}"/>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p:blipFill>
        <p:spPr>
          <a:xfrm>
            <a:off x="16286806" y="1341588"/>
            <a:ext cx="433852" cy="366148"/>
          </a:xfrm>
          <a:prstGeom prst="rect">
            <a:avLst/>
          </a:prstGeom>
        </p:spPr>
      </p:pic>
      <p:pic>
        <p:nvPicPr>
          <p:cNvPr id="64" name="Picture 63">
            <a:extLst>
              <a:ext uri="{FF2B5EF4-FFF2-40B4-BE49-F238E27FC236}">
                <a16:creationId xmlns:a16="http://schemas.microsoft.com/office/drawing/2014/main" id="{2239E79D-9E58-4DFF-B788-12CA8A375E01}"/>
              </a:ext>
            </a:extLst>
          </p:cNvPr>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6720658" y="1341588"/>
            <a:ext cx="387108" cy="366148"/>
          </a:xfrm>
          <a:prstGeom prst="rect">
            <a:avLst/>
          </a:prstGeom>
        </p:spPr>
      </p:pic>
      <p:sp>
        <p:nvSpPr>
          <p:cNvPr id="65" name="TextBox 64">
            <a:extLst>
              <a:ext uri="{FF2B5EF4-FFF2-40B4-BE49-F238E27FC236}">
                <a16:creationId xmlns:a16="http://schemas.microsoft.com/office/drawing/2014/main" id="{29A05616-563A-4781-A6F1-AB7595592B4E}"/>
              </a:ext>
            </a:extLst>
          </p:cNvPr>
          <p:cNvSpPr txBox="1"/>
          <p:nvPr/>
        </p:nvSpPr>
        <p:spPr>
          <a:xfrm>
            <a:off x="13345796" y="1326508"/>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6" name="Oval 65">
            <a:extLst>
              <a:ext uri="{FF2B5EF4-FFF2-40B4-BE49-F238E27FC236}">
                <a16:creationId xmlns:a16="http://schemas.microsoft.com/office/drawing/2014/main" id="{36452C75-8C1B-442D-9D08-C5FEBD613438}"/>
              </a:ext>
            </a:extLst>
          </p:cNvPr>
          <p:cNvSpPr/>
          <p:nvPr/>
        </p:nvSpPr>
        <p:spPr>
          <a:xfrm>
            <a:off x="1472914" y="1436838"/>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Oval 66">
            <a:extLst>
              <a:ext uri="{FF2B5EF4-FFF2-40B4-BE49-F238E27FC236}">
                <a16:creationId xmlns:a16="http://schemas.microsoft.com/office/drawing/2014/main" id="{AA23489A-5084-4066-BFB4-8B8E8F5D7267}"/>
              </a:ext>
            </a:extLst>
          </p:cNvPr>
          <p:cNvSpPr/>
          <p:nvPr/>
        </p:nvSpPr>
        <p:spPr>
          <a:xfrm>
            <a:off x="2075842" y="4351987"/>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Oval 67">
            <a:extLst>
              <a:ext uri="{FF2B5EF4-FFF2-40B4-BE49-F238E27FC236}">
                <a16:creationId xmlns:a16="http://schemas.microsoft.com/office/drawing/2014/main" id="{E1E9BF8F-AFEC-427E-934D-29A9F9BCE25C}"/>
              </a:ext>
            </a:extLst>
          </p:cNvPr>
          <p:cNvSpPr/>
          <p:nvPr/>
        </p:nvSpPr>
        <p:spPr>
          <a:xfrm>
            <a:off x="7529225" y="4722712"/>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Oval 68">
            <a:extLst>
              <a:ext uri="{FF2B5EF4-FFF2-40B4-BE49-F238E27FC236}">
                <a16:creationId xmlns:a16="http://schemas.microsoft.com/office/drawing/2014/main" id="{E9D94B07-B10B-4BC4-B446-C76ACB2C0ABA}"/>
              </a:ext>
            </a:extLst>
          </p:cNvPr>
          <p:cNvSpPr/>
          <p:nvPr/>
        </p:nvSpPr>
        <p:spPr>
          <a:xfrm>
            <a:off x="9484555" y="1474009"/>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0" name="Picture 69">
            <a:extLst>
              <a:ext uri="{FF2B5EF4-FFF2-40B4-BE49-F238E27FC236}">
                <a16:creationId xmlns:a16="http://schemas.microsoft.com/office/drawing/2014/main" id="{C9C2E615-89BC-4F85-B24A-DD725DD2D524}"/>
              </a:ext>
            </a:extLst>
          </p:cNvPr>
          <p:cNvPicPr>
            <a:picLocks noChangeAspect="1"/>
          </p:cNvPicPr>
          <p:nvPr/>
        </p:nvPicPr>
        <p:blipFill>
          <a:blip r:embed="rId15">
            <a:duotone>
              <a:prstClr val="black"/>
              <a:schemeClr val="bg1">
                <a:tint val="45000"/>
                <a:satMod val="400000"/>
              </a:schemeClr>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88399" y="2028001"/>
            <a:ext cx="1241415" cy="775884"/>
          </a:xfrm>
          <a:prstGeom prst="rect">
            <a:avLst/>
          </a:prstGeom>
        </p:spPr>
      </p:pic>
      <p:pic>
        <p:nvPicPr>
          <p:cNvPr id="71" name="Picture 70">
            <a:extLst>
              <a:ext uri="{FF2B5EF4-FFF2-40B4-BE49-F238E27FC236}">
                <a16:creationId xmlns:a16="http://schemas.microsoft.com/office/drawing/2014/main" id="{FA523102-33DD-4D66-90F5-CA2953A63251}"/>
              </a:ext>
            </a:extLst>
          </p:cNvPr>
          <p:cNvPicPr>
            <a:picLocks noChangeAspect="1"/>
          </p:cNvPicPr>
          <p:nvPr/>
        </p:nvPicPr>
        <p:blipFill>
          <a:blip r:embed="rId15">
            <a:duotone>
              <a:prstClr val="black"/>
              <a:schemeClr val="bg1">
                <a:tint val="45000"/>
                <a:satMod val="400000"/>
              </a:schemeClr>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750317" y="3669314"/>
            <a:ext cx="1013485" cy="633428"/>
          </a:xfrm>
          <a:prstGeom prst="rect">
            <a:avLst/>
          </a:prstGeom>
        </p:spPr>
      </p:pic>
    </p:spTree>
    <p:extLst>
      <p:ext uri="{BB962C8B-B14F-4D97-AF65-F5344CB8AC3E}">
        <p14:creationId xmlns:p14="http://schemas.microsoft.com/office/powerpoint/2010/main" val="59477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BACF24AC-C0B8-4A8C-94A3-35BF618BB058}"/>
              </a:ext>
            </a:extLst>
          </p:cNvPr>
          <p:cNvSpPr/>
          <p:nvPr/>
        </p:nvSpPr>
        <p:spPr>
          <a:xfrm rot="16200000">
            <a:off x="976371" y="1042526"/>
            <a:ext cx="4856766" cy="5719726"/>
          </a:xfrm>
          <a:prstGeom prst="foldedCorner">
            <a:avLst>
              <a:gd name="adj" fmla="val 22624"/>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CF5E4A2-8A4C-409F-B46A-350F0776E98F}"/>
              </a:ext>
            </a:extLst>
          </p:cNvPr>
          <p:cNvSpPr txBox="1"/>
          <p:nvPr/>
        </p:nvSpPr>
        <p:spPr>
          <a:xfrm>
            <a:off x="476865" y="1632867"/>
            <a:ext cx="2745580" cy="646331"/>
          </a:xfrm>
          <a:prstGeom prst="rect">
            <a:avLst/>
          </a:prstGeom>
          <a:noFill/>
        </p:spPr>
        <p:txBody>
          <a:bodyPr wrap="square" rtlCol="0">
            <a:spAutoFit/>
          </a:bodyPr>
          <a:lstStyle/>
          <a:p>
            <a:pPr algn="ctr"/>
            <a:r>
              <a:rPr lang="en-PH" sz="3600" b="1">
                <a:solidFill>
                  <a:schemeClr val="bg1"/>
                </a:solidFill>
                <a:latin typeface="SVN-Product Sans" panose="020B0403030502040203" pitchFamily="34" charset="0"/>
              </a:rPr>
              <a:t>Nội dung 3</a:t>
            </a:r>
            <a:endParaRPr lang="en-PH" sz="3600" b="1" dirty="0">
              <a:solidFill>
                <a:schemeClr val="bg1"/>
              </a:solidFill>
              <a:latin typeface="SVN-Product Sans" panose="020B0403030502040203" pitchFamily="34" charset="0"/>
            </a:endParaRPr>
          </a:p>
        </p:txBody>
      </p:sp>
      <p:sp>
        <p:nvSpPr>
          <p:cNvPr id="89" name="Rectangle 88">
            <a:extLst>
              <a:ext uri="{FF2B5EF4-FFF2-40B4-BE49-F238E27FC236}">
                <a16:creationId xmlns:a16="http://schemas.microsoft.com/office/drawing/2014/main" id="{D54D1646-A91C-4BE6-9F23-DA3B1060E9DC}"/>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a:extLst>
              <a:ext uri="{FF2B5EF4-FFF2-40B4-BE49-F238E27FC236}">
                <a16:creationId xmlns:a16="http://schemas.microsoft.com/office/drawing/2014/main" id="{CD878704-CF17-42E8-82D0-6854E3B29D52}"/>
              </a:ext>
            </a:extLst>
          </p:cNvPr>
          <p:cNvSpPr txBox="1"/>
          <p:nvPr/>
        </p:nvSpPr>
        <p:spPr>
          <a:xfrm>
            <a:off x="224808" y="241282"/>
            <a:ext cx="2863591" cy="646331"/>
          </a:xfrm>
          <a:prstGeom prst="rect">
            <a:avLst/>
          </a:prstGeom>
          <a:noFill/>
        </p:spPr>
        <p:txBody>
          <a:bodyPr wrap="square" rtlCol="0">
            <a:spAutoFit/>
          </a:bodyPr>
          <a:lstStyle/>
          <a:p>
            <a:pPr algn="ctr"/>
            <a:r>
              <a:rPr lang="en-PH" sz="3600" b="1" dirty="0">
                <a:solidFill>
                  <a:srgbClr val="FBBC05"/>
                </a:solidFill>
                <a:latin typeface="Product Sans" panose="020B0403030502040203" pitchFamily="34" charset="0"/>
              </a:rPr>
              <a:t>Blog</a:t>
            </a:r>
            <a:endParaRPr lang="en-PH" sz="900" dirty="0"/>
          </a:p>
        </p:txBody>
      </p:sp>
      <p:sp>
        <p:nvSpPr>
          <p:cNvPr id="91" name="Oval 90">
            <a:extLst>
              <a:ext uri="{FF2B5EF4-FFF2-40B4-BE49-F238E27FC236}">
                <a16:creationId xmlns:a16="http://schemas.microsoft.com/office/drawing/2014/main" id="{F09315AE-B91D-4C10-B9E2-63C447AB7A20}"/>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A8DC7BC3-DFC9-4F13-B9BB-A35B3AC1781D}"/>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34F40F07-0CD2-44D9-B144-0E81958A2541}"/>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B5964683-818A-4A3A-B376-75B5E69908B4}"/>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330EA7CB-CB61-4F78-9AEC-36B6C818D21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FA15C952-1E4B-406F-9822-20CBBB04AC07}"/>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DF2CB1DB-4813-4A7E-A1A0-B58DC5CCE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a:extLst>
              <a:ext uri="{FF2B5EF4-FFF2-40B4-BE49-F238E27FC236}">
                <a16:creationId xmlns:a16="http://schemas.microsoft.com/office/drawing/2014/main" id="{4F721B6C-3A9E-4023-8FEF-F44E31DDC934}"/>
              </a:ext>
            </a:extLst>
          </p:cNvPr>
          <p:cNvSpPr txBox="1"/>
          <p:nvPr/>
        </p:nvSpPr>
        <p:spPr>
          <a:xfrm>
            <a:off x="3709886" y="436727"/>
            <a:ext cx="5300471" cy="369332"/>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rPr>
              <a:t>Xây</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dựng</a:t>
            </a:r>
            <a:r>
              <a:rPr lang="en-US" dirty="0">
                <a:solidFill>
                  <a:schemeClr val="bg1">
                    <a:lumMod val="50000"/>
                  </a:schemeClr>
                </a:solidFill>
                <a:latin typeface="Arial" panose="020B0604020202020204" pitchFamily="34" charset="0"/>
                <a:cs typeface="Arial" panose="020B0604020202020204" pitchFamily="34" charset="0"/>
              </a:rPr>
              <a:t> Trang Blog </a:t>
            </a:r>
            <a:r>
              <a:rPr lang="en-US" dirty="0" err="1">
                <a:solidFill>
                  <a:schemeClr val="bg1">
                    <a:lumMod val="50000"/>
                  </a:schemeClr>
                </a:solidFill>
                <a:latin typeface="Arial" panose="020B0604020202020204" pitchFamily="34" charset="0"/>
                <a:cs typeface="Arial" panose="020B0604020202020204" pitchFamily="34" charset="0"/>
              </a:rPr>
              <a:t>Cá</a:t>
            </a:r>
            <a:r>
              <a:rPr lang="en-US" dirty="0">
                <a:solidFill>
                  <a:schemeClr val="bg1">
                    <a:lumMod val="50000"/>
                  </a:schemeClr>
                </a:solidFill>
                <a:latin typeface="Arial" panose="020B0604020202020204" pitchFamily="34" charset="0"/>
                <a:cs typeface="Arial" panose="020B0604020202020204" pitchFamily="34" charset="0"/>
              </a:rPr>
              <a:t> </a:t>
            </a:r>
            <a:r>
              <a:rPr lang="en-US" dirty="0" err="1">
                <a:solidFill>
                  <a:schemeClr val="bg1">
                    <a:lumMod val="50000"/>
                  </a:schemeClr>
                </a:solidFill>
                <a:latin typeface="Arial" panose="020B0604020202020204" pitchFamily="34" charset="0"/>
                <a:cs typeface="Arial" panose="020B0604020202020204" pitchFamily="34" charset="0"/>
              </a:rPr>
              <a:t>Nhân</a:t>
            </a:r>
            <a:endParaRPr lang="vi-VN" dirty="0">
              <a:solidFill>
                <a:schemeClr val="bg1">
                  <a:lumMod val="50000"/>
                </a:schemeClr>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a16="http://schemas.microsoft.com/office/drawing/2014/main" id="{338757BF-A980-448E-8EB4-0ABB9447EC48}"/>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83643E7B-E266-4AA6-BE87-1035475BC9DA}"/>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8CDA6551-9CD6-4BC2-8067-6AB4081146FD}"/>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2541E02F-ADB0-4722-AFAA-0EB46E99C1B9}"/>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1A752373-EB11-4A0A-B9F5-873A7A643245}"/>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D02C22A8-6153-49C6-9586-22B116ECBD1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3" name="Oval 42">
            <a:extLst>
              <a:ext uri="{FF2B5EF4-FFF2-40B4-BE49-F238E27FC236}">
                <a16:creationId xmlns:a16="http://schemas.microsoft.com/office/drawing/2014/main" id="{0B31C97A-98E1-4B8E-903C-3C62E305807D}"/>
              </a:ext>
            </a:extLst>
          </p:cNvPr>
          <p:cNvSpPr/>
          <p:nvPr/>
        </p:nvSpPr>
        <p:spPr>
          <a:xfrm>
            <a:off x="1385774"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a:extLst>
              <a:ext uri="{FF2B5EF4-FFF2-40B4-BE49-F238E27FC236}">
                <a16:creationId xmlns:a16="http://schemas.microsoft.com/office/drawing/2014/main" id="{2D70B590-2846-4FB4-8342-F450A9C79285}"/>
              </a:ext>
            </a:extLst>
          </p:cNvPr>
          <p:cNvSpPr/>
          <p:nvPr/>
        </p:nvSpPr>
        <p:spPr>
          <a:xfrm>
            <a:off x="2166327" y="5731585"/>
            <a:ext cx="559777" cy="533110"/>
          </a:xfrm>
          <a:prstGeom prst="ellipse">
            <a:avLst/>
          </a:prstGeom>
          <a:blipFill dpi="0" rotWithShape="1">
            <a:blip r:embed="rId6">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Oval 44">
            <a:extLst>
              <a:ext uri="{FF2B5EF4-FFF2-40B4-BE49-F238E27FC236}">
                <a16:creationId xmlns:a16="http://schemas.microsoft.com/office/drawing/2014/main" id="{2532C3B3-D4EC-495B-A43C-241C7D999B6F}"/>
              </a:ext>
            </a:extLst>
          </p:cNvPr>
          <p:cNvSpPr/>
          <p:nvPr/>
        </p:nvSpPr>
        <p:spPr>
          <a:xfrm>
            <a:off x="605221"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6" name="Picture 45">
            <a:extLst>
              <a:ext uri="{FF2B5EF4-FFF2-40B4-BE49-F238E27FC236}">
                <a16:creationId xmlns:a16="http://schemas.microsoft.com/office/drawing/2014/main" id="{43228B21-833A-42CA-AC88-619ECE7FE0FB}"/>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07095" y="1155398"/>
            <a:ext cx="1741533" cy="1088458"/>
          </a:xfrm>
          <a:prstGeom prst="rect">
            <a:avLst/>
          </a:prstGeom>
        </p:spPr>
      </p:pic>
      <p:pic>
        <p:nvPicPr>
          <p:cNvPr id="48" name="Picture 47">
            <a:extLst>
              <a:ext uri="{FF2B5EF4-FFF2-40B4-BE49-F238E27FC236}">
                <a16:creationId xmlns:a16="http://schemas.microsoft.com/office/drawing/2014/main" id="{5A1933BB-7160-4E21-9B27-7EF3B68832D8}"/>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0806226" y="5540089"/>
            <a:ext cx="1741533" cy="1088458"/>
          </a:xfrm>
          <a:prstGeom prst="rect">
            <a:avLst/>
          </a:prstGeom>
        </p:spPr>
      </p:pic>
      <p:sp>
        <p:nvSpPr>
          <p:cNvPr id="7" name="Rectangle: Rounded Corners 6">
            <a:extLst>
              <a:ext uri="{FF2B5EF4-FFF2-40B4-BE49-F238E27FC236}">
                <a16:creationId xmlns:a16="http://schemas.microsoft.com/office/drawing/2014/main" id="{25BA52ED-3B26-4AE3-B706-A73ED0895E04}"/>
              </a:ext>
            </a:extLst>
          </p:cNvPr>
          <p:cNvSpPr/>
          <p:nvPr/>
        </p:nvSpPr>
        <p:spPr>
          <a:xfrm>
            <a:off x="6871058" y="1418931"/>
            <a:ext cx="4278597" cy="4843022"/>
          </a:xfrm>
          <a:prstGeom prst="roundRect">
            <a:avLst>
              <a:gd name="adj" fmla="val 34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Top Corners Rounded 8">
            <a:extLst>
              <a:ext uri="{FF2B5EF4-FFF2-40B4-BE49-F238E27FC236}">
                <a16:creationId xmlns:a16="http://schemas.microsoft.com/office/drawing/2014/main" id="{7E47170E-C976-460B-9EA2-9DD0EE3A282E}"/>
              </a:ext>
            </a:extLst>
          </p:cNvPr>
          <p:cNvSpPr/>
          <p:nvPr/>
        </p:nvSpPr>
        <p:spPr>
          <a:xfrm>
            <a:off x="6871058" y="1415538"/>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B368CA4E-F9D1-4EF6-856B-5209E8F1ABF6}"/>
              </a:ext>
            </a:extLst>
          </p:cNvPr>
          <p:cNvSpPr/>
          <p:nvPr/>
        </p:nvSpPr>
        <p:spPr>
          <a:xfrm>
            <a:off x="7001785" y="5756167"/>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12" name="Picture 11">
            <a:extLst>
              <a:ext uri="{FF2B5EF4-FFF2-40B4-BE49-F238E27FC236}">
                <a16:creationId xmlns:a16="http://schemas.microsoft.com/office/drawing/2014/main" id="{DBE286CA-3BB3-409F-AB07-5C02F39B51A3}"/>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9789942" y="1558807"/>
            <a:ext cx="433852" cy="291979"/>
          </a:xfrm>
          <a:prstGeom prst="rect">
            <a:avLst/>
          </a:prstGeom>
        </p:spPr>
      </p:pic>
      <p:pic>
        <p:nvPicPr>
          <p:cNvPr id="62" name="Picture 61">
            <a:extLst>
              <a:ext uri="{FF2B5EF4-FFF2-40B4-BE49-F238E27FC236}">
                <a16:creationId xmlns:a16="http://schemas.microsoft.com/office/drawing/2014/main" id="{20FF40B0-8C85-482A-BB93-22B41151E87C}"/>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p:blipFill>
        <p:spPr>
          <a:xfrm>
            <a:off x="6977198" y="1489298"/>
            <a:ext cx="342859" cy="412985"/>
          </a:xfrm>
          <a:prstGeom prst="rect">
            <a:avLst/>
          </a:prstGeom>
        </p:spPr>
      </p:pic>
      <p:pic>
        <p:nvPicPr>
          <p:cNvPr id="63" name="Picture 62">
            <a:extLst>
              <a:ext uri="{FF2B5EF4-FFF2-40B4-BE49-F238E27FC236}">
                <a16:creationId xmlns:a16="http://schemas.microsoft.com/office/drawing/2014/main" id="{69971A2E-5FD9-4911-9FDD-AA5C14A5FFFF}"/>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p:blipFill>
        <p:spPr>
          <a:xfrm>
            <a:off x="10223794" y="1512716"/>
            <a:ext cx="433852" cy="366148"/>
          </a:xfrm>
          <a:prstGeom prst="rect">
            <a:avLst/>
          </a:prstGeom>
        </p:spPr>
      </p:pic>
      <p:pic>
        <p:nvPicPr>
          <p:cNvPr id="64" name="Picture 63">
            <a:extLst>
              <a:ext uri="{FF2B5EF4-FFF2-40B4-BE49-F238E27FC236}">
                <a16:creationId xmlns:a16="http://schemas.microsoft.com/office/drawing/2014/main" id="{E0B499A0-3787-40E5-B7A7-23F5C93F77B1}"/>
              </a:ext>
            </a:extLst>
          </p:cNvPr>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0657646" y="1512716"/>
            <a:ext cx="387108" cy="366148"/>
          </a:xfrm>
          <a:prstGeom prst="rect">
            <a:avLst/>
          </a:prstGeom>
        </p:spPr>
      </p:pic>
      <p:sp>
        <p:nvSpPr>
          <p:cNvPr id="13" name="TextBox 12">
            <a:extLst>
              <a:ext uri="{FF2B5EF4-FFF2-40B4-BE49-F238E27FC236}">
                <a16:creationId xmlns:a16="http://schemas.microsoft.com/office/drawing/2014/main" id="{22B29D24-DA19-4CC6-871E-364015FCC78A}"/>
              </a:ext>
            </a:extLst>
          </p:cNvPr>
          <p:cNvSpPr txBox="1"/>
          <p:nvPr/>
        </p:nvSpPr>
        <p:spPr>
          <a:xfrm>
            <a:off x="7282784" y="1497636"/>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5" name="Oval 64">
            <a:extLst>
              <a:ext uri="{FF2B5EF4-FFF2-40B4-BE49-F238E27FC236}">
                <a16:creationId xmlns:a16="http://schemas.microsoft.com/office/drawing/2014/main" id="{BF71E26A-1ECA-4600-B790-698E3E2FC63B}"/>
              </a:ext>
            </a:extLst>
          </p:cNvPr>
          <p:cNvSpPr/>
          <p:nvPr/>
        </p:nvSpPr>
        <p:spPr>
          <a:xfrm>
            <a:off x="11451056" y="1430606"/>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TextBox 65">
            <a:extLst>
              <a:ext uri="{FF2B5EF4-FFF2-40B4-BE49-F238E27FC236}">
                <a16:creationId xmlns:a16="http://schemas.microsoft.com/office/drawing/2014/main" id="{D964AA56-6F2C-4E20-AC41-BD32C63851BF}"/>
              </a:ext>
            </a:extLst>
          </p:cNvPr>
          <p:cNvSpPr txBox="1"/>
          <p:nvPr/>
        </p:nvSpPr>
        <p:spPr>
          <a:xfrm>
            <a:off x="7192676" y="1964367"/>
            <a:ext cx="4454434" cy="523220"/>
          </a:xfrm>
          <a:prstGeom prst="rect">
            <a:avLst/>
          </a:prstGeom>
          <a:noFill/>
        </p:spPr>
        <p:txBody>
          <a:bodyPr wrap="square" rtlCol="0">
            <a:spAutoFit/>
          </a:bodyPr>
          <a:lstStyle/>
          <a:p>
            <a:r>
              <a:rPr lang="en-US" sz="2800" b="1" dirty="0">
                <a:latin typeface="SVN-Product Sans" panose="020B0403030502040203" pitchFamily="34" charset="0"/>
              </a:rPr>
              <a:t>Trang </a:t>
            </a:r>
            <a:r>
              <a:rPr lang="en-US" sz="2800" b="1" dirty="0" err="1">
                <a:latin typeface="SVN-Product Sans" panose="020B0403030502040203" pitchFamily="34" charset="0"/>
              </a:rPr>
              <a:t>đăng</a:t>
            </a:r>
            <a:r>
              <a:rPr lang="en-US" sz="2800" b="1" dirty="0">
                <a:latin typeface="SVN-Product Sans" panose="020B0403030502040203" pitchFamily="34" charset="0"/>
              </a:rPr>
              <a:t> </a:t>
            </a:r>
            <a:r>
              <a:rPr lang="en-US" sz="2800" b="1" dirty="0" err="1">
                <a:latin typeface="SVN-Product Sans" panose="020B0403030502040203" pitchFamily="34" charset="0"/>
              </a:rPr>
              <a:t>kí</a:t>
            </a:r>
            <a:endParaRPr lang="vi-VN" sz="2800" b="1" dirty="0">
              <a:latin typeface="SVN-Product Sans" panose="020B0403030502040203" pitchFamily="34" charset="0"/>
            </a:endParaRPr>
          </a:p>
        </p:txBody>
      </p:sp>
      <p:sp>
        <p:nvSpPr>
          <p:cNvPr id="67" name="TextBox 66">
            <a:extLst>
              <a:ext uri="{FF2B5EF4-FFF2-40B4-BE49-F238E27FC236}">
                <a16:creationId xmlns:a16="http://schemas.microsoft.com/office/drawing/2014/main" id="{39C1D5FD-137E-4289-BF70-6EE70BD074E1}"/>
              </a:ext>
            </a:extLst>
          </p:cNvPr>
          <p:cNvSpPr txBox="1"/>
          <p:nvPr/>
        </p:nvSpPr>
        <p:spPr>
          <a:xfrm>
            <a:off x="643697" y="2292267"/>
            <a:ext cx="5620920" cy="3477875"/>
          </a:xfrm>
          <a:prstGeom prst="rect">
            <a:avLst/>
          </a:prstGeom>
          <a:noFill/>
        </p:spPr>
        <p:txBody>
          <a:bodyPr wrap="square" rtlCol="0">
            <a:spAutoFit/>
          </a:bodyPr>
          <a:lstStyle/>
          <a:p>
            <a:r>
              <a:rPr lang="en-US" sz="2000" dirty="0"/>
              <a:t>Trang </a:t>
            </a:r>
            <a:r>
              <a:rPr lang="en-US" sz="2000" dirty="0" err="1"/>
              <a:t>đăng</a:t>
            </a:r>
            <a:r>
              <a:rPr lang="en-US" sz="2000" dirty="0"/>
              <a:t> </a:t>
            </a:r>
            <a:r>
              <a:rPr lang="en-US" sz="2000" dirty="0" err="1"/>
              <a:t>kí</a:t>
            </a:r>
            <a:r>
              <a:rPr lang="en-US" sz="2000" dirty="0"/>
              <a:t> : </a:t>
            </a:r>
            <a:br>
              <a:rPr lang="en-US" sz="2000" dirty="0"/>
            </a:br>
            <a:r>
              <a:rPr lang="en-US" sz="2000" dirty="0"/>
              <a:t>*</a:t>
            </a:r>
            <a:r>
              <a:rPr lang="en-US" sz="2000" dirty="0" err="1"/>
              <a:t>sẽ</a:t>
            </a:r>
            <a:r>
              <a:rPr lang="en-US" sz="2000" dirty="0"/>
              <a:t> bao </a:t>
            </a:r>
            <a:r>
              <a:rPr lang="en-US" sz="2000" dirty="0" err="1"/>
              <a:t>gồm</a:t>
            </a:r>
            <a:r>
              <a:rPr lang="en-US" sz="2000" dirty="0"/>
              <a:t> 5 </a:t>
            </a:r>
            <a:r>
              <a:rPr lang="en-US" sz="2000" dirty="0" err="1"/>
              <a:t>phần</a:t>
            </a:r>
            <a:br>
              <a:rPr lang="en-US" sz="2000" dirty="0"/>
            </a:b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username: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cho</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nhập</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kí</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tự</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chữ</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không</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cho</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số</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nếu</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có</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sẽ</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báo</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lỗi</a:t>
            </a:r>
            <a:b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b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gmail</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phải</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nhập</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đầy</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đủ</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các</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kí</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tự</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@gmail.com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thì</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mới</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cho</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nhập</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được</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không</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sẽ</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báo</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lỗi</a:t>
            </a:r>
            <a:b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b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mật</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khẩu</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nhập</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mk</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số</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không</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mk</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chữ</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và</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phải</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tối</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thiểu</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6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kí</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tự</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số</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trở</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lên</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không</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sẽ</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báo</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lỗi</a:t>
            </a:r>
            <a:b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b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nhập</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lại</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mật</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khẩu:bạn</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nhập</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lại</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mật</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khẩu</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mà</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bạn</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đã</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nhập</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nhập</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sai</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sẽ</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yêu</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cầu</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nhập</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lại</a:t>
            </a:r>
            <a:b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b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tiểu</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sử:viết</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hoặc</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không</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cũng</a:t>
            </a:r>
            <a:r>
              <a:rPr lang="en-US" sz="2000" dirty="0">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sz="2000" dirty="0" err="1">
                <a:latin typeface="Nirmala UI Semilight" panose="020B0402040204020203" pitchFamily="34" charset="0"/>
                <a:ea typeface="Nirmala UI Semilight" panose="020B0402040204020203" pitchFamily="34" charset="0"/>
                <a:cs typeface="Nirmala UI Semilight" panose="020B0402040204020203" pitchFamily="34" charset="0"/>
              </a:rPr>
              <a:t>được</a:t>
            </a:r>
            <a:endParaRPr lang="vi-VN" sz="2000" b="1" dirty="0">
              <a:solidFill>
                <a:schemeClr val="bg1"/>
              </a:solidFill>
              <a:latin typeface="SVN-Product Sans" panose="020B0403030502040203" pitchFamily="34" charset="0"/>
            </a:endParaRPr>
          </a:p>
        </p:txBody>
      </p:sp>
      <p:pic>
        <p:nvPicPr>
          <p:cNvPr id="3" name="Picture 2">
            <a:extLst>
              <a:ext uri="{FF2B5EF4-FFF2-40B4-BE49-F238E27FC236}">
                <a16:creationId xmlns:a16="http://schemas.microsoft.com/office/drawing/2014/main" id="{DC359C4B-6E7B-BE68-AAD1-336C282EC76B}"/>
              </a:ext>
            </a:extLst>
          </p:cNvPr>
          <p:cNvPicPr>
            <a:picLocks noChangeAspect="1"/>
          </p:cNvPicPr>
          <p:nvPr/>
        </p:nvPicPr>
        <p:blipFill>
          <a:blip r:embed="rId14"/>
          <a:stretch>
            <a:fillRect/>
          </a:stretch>
        </p:blipFill>
        <p:spPr>
          <a:xfrm>
            <a:off x="6902087" y="2503996"/>
            <a:ext cx="4196390" cy="3141363"/>
          </a:xfrm>
          <a:prstGeom prst="rect">
            <a:avLst/>
          </a:prstGeom>
        </p:spPr>
      </p:pic>
    </p:spTree>
    <p:extLst>
      <p:ext uri="{BB962C8B-B14F-4D97-AF65-F5344CB8AC3E}">
        <p14:creationId xmlns:p14="http://schemas.microsoft.com/office/powerpoint/2010/main" val="124813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80"/>
                                  </p:iterate>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TotalTime>
  <Words>1272</Words>
  <Application>Microsoft Office PowerPoint</Application>
  <PresentationFormat>Widescreen</PresentationFormat>
  <Paragraphs>155</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PMingLiU</vt:lpstr>
      <vt:lpstr>Arial</vt:lpstr>
      <vt:lpstr>Calibri</vt:lpstr>
      <vt:lpstr>Calibri Light</vt:lpstr>
      <vt:lpstr>Nirmala UI Semilight</vt:lpstr>
      <vt:lpstr>Product Sans</vt:lpstr>
      <vt:lpstr>Segoe UI</vt:lpstr>
      <vt:lpstr>SVN-Product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Ann Catipon</dc:creator>
  <cp:lastModifiedBy>Trần Quang Mạnh</cp:lastModifiedBy>
  <cp:revision>73</cp:revision>
  <dcterms:created xsi:type="dcterms:W3CDTF">2021-04-09T16:30:58Z</dcterms:created>
  <dcterms:modified xsi:type="dcterms:W3CDTF">2025-02-16T00:37:54Z</dcterms:modified>
</cp:coreProperties>
</file>